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notesMasterIdLst>
    <p:notesMasterId r:id="rId15"/>
  </p:notesMasterIdLst>
  <p:sldIdLst>
    <p:sldId id="349" r:id="rId2"/>
    <p:sldId id="324" r:id="rId3"/>
    <p:sldId id="338" r:id="rId4"/>
    <p:sldId id="341" r:id="rId5"/>
    <p:sldId id="342" r:id="rId6"/>
    <p:sldId id="364" r:id="rId7"/>
    <p:sldId id="343" r:id="rId8"/>
    <p:sldId id="263" r:id="rId9"/>
    <p:sldId id="339" r:id="rId10"/>
    <p:sldId id="340" r:id="rId11"/>
    <p:sldId id="289" r:id="rId12"/>
    <p:sldId id="345" r:id="rId13"/>
    <p:sldId id="34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030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20097" autoAdjust="0"/>
    <p:restoredTop sz="95797" autoAdjust="0"/>
  </p:normalViewPr>
  <p:slideViewPr>
    <p:cSldViewPr>
      <p:cViewPr varScale="1">
        <p:scale>
          <a:sx n="71" d="100"/>
          <a:sy n="71" d="100"/>
        </p:scale>
        <p:origin x="-11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A6EE4-8982-44C7-86E7-C83D8F381821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63599-6DD2-4720-8A77-4AE24D3D71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1836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5048" y="0"/>
            <a:ext cx="8568952" cy="3212976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</a:rPr>
              <a:t>ТОГБОУ «Центр психолого-педагогического сопровождения и коррекции «Гармония»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b="1" dirty="0" smtClean="0">
                <a:solidFill>
                  <a:srgbClr val="C00000"/>
                </a:solidFill>
              </a:rPr>
              <a:t>Педагогический проект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         </a:t>
            </a:r>
            <a:r>
              <a:rPr lang="ru-RU" b="1" dirty="0" smtClean="0">
                <a:solidFill>
                  <a:srgbClr val="C00000"/>
                </a:solidFill>
              </a:rPr>
              <a:t>посвященный 70-летию Великой Победы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3717032"/>
            <a:ext cx="6048672" cy="2232248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Этих дней не смолкнет слава</a:t>
            </a:r>
            <a:endParaRPr lang="ru-RU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2" descr="J:\проект\я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6093296"/>
            <a:ext cx="1428750" cy="295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4417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293496" cy="108012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      </a:t>
            </a:r>
            <a:r>
              <a:rPr lang="ru-RU" sz="3200" b="1" dirty="0" smtClean="0">
                <a:solidFill>
                  <a:srgbClr val="C00000"/>
                </a:solidFill>
              </a:rPr>
              <a:t>Основной этап  реализация проекта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 февраль - апрель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23728" y="1412776"/>
            <a:ext cx="6840760" cy="54452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Диагностика детей и родителей,  беседы на военные темы,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просмотры фильмов о Великой Отечественной войне 1941-1945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г.г. , просмотр слайдов  презентаций ,  посещение школьной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 библиотеки,  конкурс рисунков о войне, выставка рисунков в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 классе «На альбомном листе нарисую войну», экскурсии в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  Краеведческий музей города Рассказово, посещение детской 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библиотеки города Рассказово. Просмотр и чтение специального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 выпуска  газеты «</a:t>
            </a:r>
            <a:r>
              <a:rPr lang="ru-RU" sz="1800" b="1" dirty="0" err="1" smtClean="0">
                <a:solidFill>
                  <a:schemeClr val="accent6">
                    <a:lumMod val="50000"/>
                  </a:schemeClr>
                </a:solidFill>
              </a:rPr>
              <a:t>Рассказовский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 вестник» посвященный 70 –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6">
                    <a:lumMod val="50000"/>
                  </a:schemeClr>
                </a:solidFill>
              </a:rPr>
              <a:t>летию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  Победы и героям – землякам, знакомство с ветераном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 Великой Отечественной войны Барышниковой А.П. 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Акция «Открытка ветерану своими руками» изготовление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 открыток. Разучивание стихов и песен к торжественной линейке,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 посвященной Дню </a:t>
            </a:r>
            <a:r>
              <a:rPr lang="ru-RU" sz="1800" b="1" dirty="0" err="1" smtClean="0">
                <a:solidFill>
                  <a:schemeClr val="accent6">
                    <a:lumMod val="50000"/>
                  </a:schemeClr>
                </a:solidFill>
              </a:rPr>
              <a:t>Победы.Работа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 с родителями:                                                                                                                    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Изготовление Альбома памяти «Героизм </a:t>
            </a:r>
            <a:r>
              <a:rPr lang="ru-RU" sz="1800" b="1" dirty="0" err="1" smtClean="0">
                <a:solidFill>
                  <a:schemeClr val="accent6">
                    <a:lumMod val="50000"/>
                  </a:schemeClr>
                </a:solidFill>
              </a:rPr>
              <a:t>рассказовцев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 в годы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ВОВ». Посещение памятных мест с детьми в своем городе или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селе. Уборка у памятника воинам, погибшим от ран в ВОВ.</a:t>
            </a:r>
            <a:endParaRPr lang="ru-RU" sz="1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Экскурсия в  Краеведческий музей города Рассказово «Личные вещи солдата»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endParaRPr lang="ru-RU" dirty="0"/>
          </a:p>
          <a:p>
            <a:pPr>
              <a:buNone/>
            </a:pPr>
            <a:r>
              <a:rPr lang="ru-RU" sz="3200" b="1" dirty="0" smtClean="0"/>
              <a:t>      </a:t>
            </a:r>
            <a:endParaRPr lang="ru-RU" sz="3200" b="1" dirty="0"/>
          </a:p>
        </p:txBody>
      </p:sp>
      <p:pic>
        <p:nvPicPr>
          <p:cNvPr id="5125" name="Picture 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43608" y="1484784"/>
            <a:ext cx="7488832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Заключительный этап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195736" y="1556792"/>
            <a:ext cx="6768752" cy="496855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Участие детей в  торжественной линейке,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посвященной  Дню Победы. 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Поздравление ветерана Великой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Отечественной войны Барышникову А. П.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(Акция «Открытка ветерану своими руками»)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Создан Альбом памяти «Героизм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рассказовцев</a:t>
            </a:r>
            <a:endParaRPr lang="ru-RU" sz="36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в годы Великой Отечественной войны». 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Размещение проекта на сайте центра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«Гармония».</a:t>
            </a:r>
          </a:p>
          <a:p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Вывод</a:t>
            </a:r>
            <a:r>
              <a:rPr lang="ru-RU" dirty="0" smtClean="0">
                <a:solidFill>
                  <a:srgbClr val="C00000"/>
                </a:solidFill>
              </a:rPr>
              <a:t>:</a:t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79712" y="1600200"/>
            <a:ext cx="6912768" cy="52578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400" b="1" dirty="0" smtClean="0"/>
              <a:t>В условиях реализации проекта дети изучили историю</a:t>
            </a:r>
          </a:p>
          <a:p>
            <a:pPr>
              <a:buNone/>
            </a:pPr>
            <a:r>
              <a:rPr lang="ru-RU" sz="2400" b="1" dirty="0" smtClean="0"/>
              <a:t> ВОВ. У детей появился интерес к истории своей</a:t>
            </a:r>
          </a:p>
          <a:p>
            <a:pPr>
              <a:buNone/>
            </a:pPr>
            <a:r>
              <a:rPr lang="ru-RU" sz="2400" b="1" dirty="0" smtClean="0"/>
              <a:t> страны, своего города, к ветеранам ВОВ. </a:t>
            </a:r>
          </a:p>
          <a:p>
            <a:pPr>
              <a:buNone/>
            </a:pPr>
            <a:r>
              <a:rPr lang="ru-RU" sz="2400" b="1" dirty="0" smtClean="0"/>
              <a:t>Воспитанники стали гордиться своей страной. </a:t>
            </a:r>
          </a:p>
          <a:p>
            <a:pPr>
              <a:buNone/>
            </a:pPr>
            <a:r>
              <a:rPr lang="ru-RU" sz="2400" b="1" dirty="0" smtClean="0"/>
              <a:t>В каждом ребенке  пусть немного, но повысился</a:t>
            </a:r>
          </a:p>
          <a:p>
            <a:pPr>
              <a:buNone/>
            </a:pPr>
            <a:r>
              <a:rPr lang="ru-RU" sz="2400" b="1" dirty="0" smtClean="0"/>
              <a:t> уровень нравственно-патриотического чувства и</a:t>
            </a:r>
          </a:p>
          <a:p>
            <a:pPr>
              <a:buNone/>
            </a:pPr>
            <a:r>
              <a:rPr lang="ru-RU" sz="2400" b="1" dirty="0" smtClean="0"/>
              <a:t> любви к Родине,  уважение к заслугам и подвигам</a:t>
            </a:r>
          </a:p>
          <a:p>
            <a:pPr>
              <a:buNone/>
            </a:pPr>
            <a:r>
              <a:rPr lang="ru-RU" sz="2400" b="1" dirty="0" smtClean="0"/>
              <a:t> Воинов Великой  Отечественной войны. Дети узнали: </a:t>
            </a:r>
          </a:p>
          <a:p>
            <a:pPr>
              <a:buNone/>
            </a:pPr>
            <a:r>
              <a:rPr lang="ru-RU" sz="2400" b="1" dirty="0" smtClean="0"/>
              <a:t>о памятных местах и о  ветеранах своего города.</a:t>
            </a:r>
          </a:p>
          <a:p>
            <a:pPr>
              <a:buNone/>
            </a:pPr>
            <a:r>
              <a:rPr lang="ru-RU" sz="2400" b="1" dirty="0" smtClean="0"/>
              <a:t>В условиях реализации проекта родители осознали</a:t>
            </a:r>
          </a:p>
          <a:p>
            <a:pPr>
              <a:buNone/>
            </a:pPr>
            <a:r>
              <a:rPr lang="ru-RU" sz="2400" b="1" dirty="0" smtClean="0"/>
              <a:t> важность  нравственно-патриотического воспитания</a:t>
            </a:r>
          </a:p>
          <a:p>
            <a:pPr>
              <a:buNone/>
            </a:pPr>
            <a:r>
              <a:rPr lang="ru-RU" sz="2400" b="1" dirty="0" smtClean="0"/>
              <a:t> детей.</a:t>
            </a:r>
          </a:p>
          <a:p>
            <a:pPr>
              <a:buNone/>
            </a:pP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8229600" cy="151216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Авторы проекта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83768" y="980728"/>
            <a:ext cx="6336704" cy="3445843"/>
          </a:xfrm>
        </p:spPr>
        <p:txBody>
          <a:bodyPr/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Кривенцева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Вера Александровна</a:t>
            </a:r>
          </a:p>
          <a:p>
            <a:pPr>
              <a:buNone/>
            </a:pP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Каретникова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Римма Сергеевна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Бородина Ирина Викторовна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Актуальность проекта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11760" y="1268760"/>
            <a:ext cx="6275040" cy="5040560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     </a:t>
            </a:r>
          </a:p>
          <a:p>
            <a:pPr algn="just">
              <a:buNone/>
            </a:pPr>
            <a:r>
              <a:rPr lang="ru-RU" sz="4500" b="1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45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     </a:t>
            </a:r>
            <a:r>
              <a:rPr lang="ru-RU" sz="45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Патриотическое воспитание подрастающего поколения - одно из актуальных задач нашего времени. Необходимо восстановить эту связь, чтобы и наши дети ощутили: они имеют, пусть и опосредованное, отношение к тем далеким военным событиям. Начинать делать это нужно как можно раньше, пока в ребенке еще не иссяк пылкий естественный интерес ко всему происходящему в мире. Мы не должны забывать тех, кто отстоял свободу и независимость нашего народа</a:t>
            </a:r>
            <a:r>
              <a:rPr lang="ru-RU" sz="45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Нет сомнения в том, что уже в детском возрасте в результате систематической, целенаправленной воспитательной работы у ребёнка могут быть сформированы элементы гражданственности и патриотизма.</a:t>
            </a:r>
          </a:p>
          <a:p>
            <a:pPr algn="just">
              <a:buNone/>
            </a:pPr>
            <a:r>
              <a:rPr lang="ru-RU" sz="45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Одним из основных средств нравственно-патриотического воспитания  является метод проектов. Метод проектов актуален и очень эффективен. Проектный метод помогает раскрыть возможности каждого ребенка, позволяет задействовать различные виды детской деятельности, расширить кругозор, познавательные способности, повысить мыслительную активность и любознательность детей, обогатить их знания, но так же охватить все уровни воспитательной деятельности, начиная с семьи, ОУ и других учреждений города, тем самым позволяет создать единое образовательное пространство и обеспечить качество образования в центре. 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Цель  проекта: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3728" y="1600200"/>
            <a:ext cx="6840760" cy="4525963"/>
          </a:xfrm>
        </p:spPr>
        <p:txBody>
          <a:bodyPr/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Формирование у детей основ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гражданственности и патриотизма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как  интегративного качества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социально- активной личности.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Задачи проекта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3728" y="1340768"/>
            <a:ext cx="6912768" cy="5112568"/>
          </a:xfrm>
        </p:spPr>
        <p:txBody>
          <a:bodyPr>
            <a:noAutofit/>
          </a:bodyPr>
          <a:lstStyle/>
          <a:p>
            <a:pPr algn="just">
              <a:buNone/>
            </a:pPr>
            <a:endParaRPr lang="ru-RU" sz="1800" b="1" dirty="0" smtClean="0"/>
          </a:p>
          <a:p>
            <a:pPr algn="just">
              <a:buNone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Воспитывать  чувства патриотизма  к Родине;</a:t>
            </a:r>
          </a:p>
          <a:p>
            <a:pPr algn="just">
              <a:buNone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Систематизировать знания детей о событиях Великой</a:t>
            </a:r>
          </a:p>
          <a:p>
            <a:pPr algn="just">
              <a:buNone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 Отечественной Войны;</a:t>
            </a:r>
          </a:p>
          <a:p>
            <a:pPr algn="just">
              <a:buNone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Развивать коммуникативные навыки, интеллектуальные и </a:t>
            </a:r>
          </a:p>
          <a:p>
            <a:pPr algn="just">
              <a:buNone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творческие  способности детей в совместной общественно-</a:t>
            </a:r>
          </a:p>
          <a:p>
            <a:pPr algn="just">
              <a:buNone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полезной и познавательной  деятельности. Научить детей </a:t>
            </a:r>
          </a:p>
          <a:p>
            <a:pPr algn="just">
              <a:buNone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адекватно воспринимать и понимать тяготы военного времени;</a:t>
            </a:r>
          </a:p>
          <a:p>
            <a:pPr algn="just">
              <a:buNone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Формировать чувства сострадания, внимания, уважения, почтения</a:t>
            </a:r>
          </a:p>
          <a:p>
            <a:pPr algn="just">
              <a:buNone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к ветеранам, чувства толерантности. Активизировать  интерес</a:t>
            </a:r>
          </a:p>
          <a:p>
            <a:pPr algn="just">
              <a:buNone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 родителей посредством вовлечения в проектную деятельность;</a:t>
            </a:r>
          </a:p>
          <a:p>
            <a:pPr algn="just">
              <a:buNone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Укреплять общие интересы в семьях путем привлечения детей и </a:t>
            </a:r>
          </a:p>
          <a:p>
            <a:pPr algn="just">
              <a:buNone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взрослых к проведению совместных мероприятий патриотической</a:t>
            </a:r>
          </a:p>
          <a:p>
            <a:pPr algn="just">
              <a:buNone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 направленности. </a:t>
            </a:r>
          </a:p>
          <a:p>
            <a:pPr>
              <a:buNone/>
            </a:pPr>
            <a:r>
              <a:rPr lang="ru-RU" sz="1800" b="1" dirty="0" smtClean="0"/>
              <a:t> </a:t>
            </a:r>
          </a:p>
          <a:p>
            <a:pPr>
              <a:buNone/>
            </a:pPr>
            <a:r>
              <a:rPr lang="ru-RU" sz="1800" b="1" dirty="0" smtClean="0"/>
              <a:t> </a:t>
            </a: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Проблема</a:t>
            </a:r>
            <a:r>
              <a:rPr lang="ru-RU" b="1" dirty="0">
                <a:solidFill>
                  <a:srgbClr val="C00000"/>
                </a:solidFill>
              </a:rPr>
              <a:t>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3728" y="1556792"/>
            <a:ext cx="6912768" cy="530120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Великая Отечественная война для наших детей далекая  история. 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Сегодняшняя молодежь знает о Великой Отечественной войне в</a:t>
            </a:r>
            <a:endParaRPr lang="en-US" sz="16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основном по фильмам. Нам необходимо  помочь детям, узнать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эту историю; сформировать знание о значимости заслуг каждой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семьи в  победе над фашизмом; развить понимание, почему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память об этих  событиях бессмертна, а подвиг народа не забыт.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Живых свидетелей событий военного времени с каждым годом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становится  все меньше. Это люди преклонного возраста, но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детям нужно помнить о них: посещать, поздравлять, помогать.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Мы сохраним память о Великой Отечественной, если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наши дети будут знать и помнить о войне, ветеранах войны  и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передавать это по наследству.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Создавая проект о Великой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 Отечественной Войне, мы старались, чтобы дети глубоко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прочувствовали все тяготы  войны, чтобы поняли всю трагедию 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нашего народа, чтобы восхищались подвигами советских солдат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 и интересовались историей своей страны, своего города и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 испытывали гордость за свой народ.</a:t>
            </a:r>
            <a:endParaRPr lang="ru-RU" sz="16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647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272808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Планируемые результаты 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3728" y="1412776"/>
            <a:ext cx="6840760" cy="53285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После завершения проекта в каждом воспитаннике будет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 повышен уровень нравственно-патриотического чувства и любви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 к Родине. Так –же дети узнают: о памятных местах своего города. 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Познакомятся с героизмом </a:t>
            </a:r>
            <a:r>
              <a:rPr lang="ru-RU" sz="1800" b="1" dirty="0" err="1" smtClean="0">
                <a:solidFill>
                  <a:schemeClr val="accent6">
                    <a:lumMod val="50000"/>
                  </a:schemeClr>
                </a:solidFill>
              </a:rPr>
              <a:t>рассказовцев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 в годы ВОВ.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 Участники смогут продолжать развивать свои творческие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 способности, участвуя в мероприятиях, посвященных теме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 войны, ориентироваться в важнейших для страны и личности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 событиях и фактах прошлого и настоящего; понять, какой вклад в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 развитие своей страны, своего края внесли ветераны Великой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 Отечественной войны. 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Научатся гордиться своей страной. 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В результате тесного взаимодействия родителей и детей, будут 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укреплены семейные связи и ценности. Будет достигнуто 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наибольшее взаимопонимание между детьми и родителями,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 педагогами и родителями. </a:t>
            </a:r>
          </a:p>
          <a:p>
            <a:pPr>
              <a:buNone/>
            </a:pPr>
            <a:r>
              <a:rPr lang="ru-RU" sz="1800" b="1" dirty="0" smtClean="0"/>
              <a:t> </a:t>
            </a:r>
            <a:endParaRPr lang="ru-RU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>
                <a:solidFill>
                  <a:srgbClr val="C00000"/>
                </a:solidFill>
                <a:ea typeface="+mn-ea"/>
                <a:cs typeface="+mn-cs"/>
              </a:rPr>
              <a:t>РЕАЛИЗАЦИЯ ПРОЕКТА</a:t>
            </a:r>
            <a:r>
              <a:rPr lang="ru-RU" sz="4000" dirty="0">
                <a:solidFill>
                  <a:srgbClr val="C00000"/>
                </a:solidFill>
                <a:ea typeface="+mn-ea"/>
                <a:cs typeface="+mn-cs"/>
              </a:rPr>
              <a:t/>
            </a:r>
            <a:br>
              <a:rPr lang="ru-RU" sz="4000" dirty="0">
                <a:solidFill>
                  <a:srgbClr val="C00000"/>
                </a:solidFill>
                <a:ea typeface="+mn-ea"/>
                <a:cs typeface="+mn-cs"/>
              </a:rPr>
            </a:b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                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Этапы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реализации проекта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               1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этап – подготовительный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–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                   январь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2015 г. </a:t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               2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этап – основной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–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                  февраль-апрель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2015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г.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               3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этап – заключительный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–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                   май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2015 г. 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08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Подготовительный этап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январь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979712" y="1600200"/>
            <a:ext cx="3240360" cy="5257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Создание творческой  группы;                                          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Определение проблемы и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темы проекта;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Формулирование целей и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 задач проекта;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Составление перспективного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 плана работы; 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Разработка сценариев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 мероприятий; 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Подбор художественной 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литературы, конспекты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 образовательной 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деятельности;                                      Организация и подготовка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         работы с родителями. </a:t>
            </a:r>
          </a:p>
          <a:p>
            <a:endParaRPr lang="ru-RU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700808"/>
            <a:ext cx="399593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005064"/>
            <a:ext cx="3995936" cy="264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1823</TotalTime>
  <Words>810</Words>
  <Application>Microsoft Office PowerPoint</Application>
  <PresentationFormat>Экран (4:3)</PresentationFormat>
  <Paragraphs>137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 ТОГБОУ «Центр психолого-педагогического сопровождения и коррекции «Гармония»   Педагогический проект          посвященный 70-летию Великой Победы</vt:lpstr>
      <vt:lpstr>Авторы проекта</vt:lpstr>
      <vt:lpstr>Актуальность проекта</vt:lpstr>
      <vt:lpstr>Цель  проекта:</vt:lpstr>
      <vt:lpstr>Задачи проекта</vt:lpstr>
      <vt:lpstr>Проблема:</vt:lpstr>
      <vt:lpstr>Планируемые результаты </vt:lpstr>
      <vt:lpstr>РЕАЛИЗАЦИЯ ПРОЕКТА </vt:lpstr>
      <vt:lpstr>Подготовительный этап январь</vt:lpstr>
      <vt:lpstr>      Основной этап  реализация проекта  февраль - апрель</vt:lpstr>
      <vt:lpstr>Экскурсия в  Краеведческий музей города Рассказово «Личные вещи солдата»</vt:lpstr>
      <vt:lpstr>Заключительный этап</vt:lpstr>
      <vt:lpstr>Вывод: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Агеева ТВ</dc:creator>
  <cp:lastModifiedBy>USER</cp:lastModifiedBy>
  <cp:revision>196</cp:revision>
  <dcterms:created xsi:type="dcterms:W3CDTF">2015-10-30T08:21:25Z</dcterms:created>
  <dcterms:modified xsi:type="dcterms:W3CDTF">2016-02-01T15:20:58Z</dcterms:modified>
</cp:coreProperties>
</file>