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81" r:id="rId8"/>
    <p:sldId id="277" r:id="rId9"/>
    <p:sldId id="265" r:id="rId10"/>
    <p:sldId id="267" r:id="rId11"/>
    <p:sldId id="278" r:id="rId12"/>
    <p:sldId id="268" r:id="rId13"/>
    <p:sldId id="269" r:id="rId14"/>
    <p:sldId id="270" r:id="rId15"/>
    <p:sldId id="282" r:id="rId16"/>
    <p:sldId id="272" r:id="rId17"/>
    <p:sldId id="273" r:id="rId18"/>
    <p:sldId id="284" r:id="rId19"/>
    <p:sldId id="288" r:id="rId20"/>
    <p:sldId id="285" r:id="rId21"/>
    <p:sldId id="274" r:id="rId22"/>
    <p:sldId id="275" r:id="rId23"/>
    <p:sldId id="289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Тиинмей (Баа-Хоо) Зоя Эрээевна</a:t>
            </a:r>
            <a:br>
              <a:rPr lang="ru-RU" smtClean="0"/>
            </a:br>
            <a:r>
              <a:rPr lang="ru-RU" smtClean="0"/>
              <a:t>«Учитель перед именем твоим…»</a:t>
            </a:r>
            <a:br>
              <a:rPr lang="ru-RU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Проект выполнили учащиеся 6 «б» класса МБОУ СОШ с.Сосновка</a:t>
            </a:r>
          </a:p>
          <a:p>
            <a:r>
              <a:rPr lang="ru-RU" smtClean="0"/>
              <a:t>«ЛЮБИМ, ПОМНИМ, ГОРДИМСЯ»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3747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\Desktop\2013-10-02\мама с подру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40760" cy="4421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77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331640" y="1268760"/>
            <a:ext cx="6400800" cy="4144962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>Во время  обучения в училище входила в состав и была солисткой тувинского ансамбля песни и танца «</a:t>
            </a:r>
            <a:r>
              <a:rPr lang="ru-RU" sz="3200" dirty="0" err="1" smtClean="0"/>
              <a:t>Чечек</a:t>
            </a:r>
            <a:r>
              <a:rPr lang="ru-RU" sz="3200" dirty="0" smtClean="0"/>
              <a:t>» (ныне «Саяны»)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773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zer\Desktop\2013-10-02\мама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49" y="1184203"/>
            <a:ext cx="6632575" cy="438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28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zer\Desktop\2013-10-02\ансамб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404942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86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zer\Desktop\2013-10-02\ансамбль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12767" cy="4565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32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196752"/>
            <a:ext cx="6400800" cy="4217640"/>
          </a:xfrm>
        </p:spPr>
        <p:txBody>
          <a:bodyPr>
            <a:normAutofit fontScale="85000" lnSpcReduction="10000"/>
          </a:bodyPr>
          <a:lstStyle/>
          <a:p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Зоя </a:t>
            </a:r>
            <a:r>
              <a:rPr lang="ru-RU" sz="2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Эрээевна</a:t>
            </a:r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июне 1973 года начала свою трудовую деятельность в сельском доме культуры с. </a:t>
            </a:r>
            <a:r>
              <a:rPr lang="ru-RU" sz="2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Дурген</a:t>
            </a:r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художественным руководителем.</a:t>
            </a:r>
          </a:p>
          <a:p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1977 году переведена на должность заведующего.</a:t>
            </a:r>
          </a:p>
          <a:p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1978 году переведена в Сосновский сельский дом культуры художественным руководителем. </a:t>
            </a:r>
          </a:p>
          <a:p>
            <a:r>
              <a:rPr lang="ru-RU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увольнения по собственному желанию принята в ОПХ «Сосновское» лаборантом в отдел кормопроизводства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392213" y="1124744"/>
            <a:ext cx="6400800" cy="14401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1991 ГОДУ ПЕРЕВЕЛАСЬ ХУДОЖЕСТВЕННЫМ РУКОВОДИТЕЛЕМ В Сосновский сельский дом культуры, переведена в филиал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Дургенский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бай-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хаакской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музыкальной школы в качестве преподавателя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zer\Desktop\2013-10-02\мама с коллектив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657850" cy="380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35978" y="1124744"/>
            <a:ext cx="3226717" cy="44644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1997 году принята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Дургенскую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начальную школу учителем музыки.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началась педагогическая деятельность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Тиинмей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Эрээевны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zer\Desktop\2013-10-02\СС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0075"/>
            <a:ext cx="3902075" cy="565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01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475656" y="1268760"/>
            <a:ext cx="6400800" cy="43924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нашу Сосновскую среднюю школу Зоя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Эрээевна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поступила на работу 7 сентября 1999 года учителем музыки.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3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1124744"/>
            <a:ext cx="6840760" cy="4464496"/>
          </a:xfrm>
        </p:spPr>
        <p:txBody>
          <a:bodyPr/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Вам от сердца: «Спасибо»!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на нашей огромной земле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– учитель, которого смело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ставить в пример мы себе».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4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32040" y="476672"/>
            <a:ext cx="2819400" cy="1319520"/>
          </a:xfrm>
        </p:spPr>
        <p:txBody>
          <a:bodyPr/>
          <a:lstStyle/>
          <a:p>
            <a:r>
              <a:rPr lang="ru-RU" sz="2400" dirty="0" err="1" smtClean="0"/>
              <a:t>Тиинмей</a:t>
            </a:r>
            <a:r>
              <a:rPr lang="ru-RU" sz="2400" dirty="0" smtClean="0"/>
              <a:t>  </a:t>
            </a:r>
            <a:r>
              <a:rPr lang="ru-RU" sz="2400" dirty="0" err="1" smtClean="0"/>
              <a:t>зоя</a:t>
            </a:r>
            <a:r>
              <a:rPr lang="ru-RU" sz="2400" dirty="0" smtClean="0"/>
              <a:t> </a:t>
            </a:r>
            <a:r>
              <a:rPr lang="ru-RU" sz="2400" dirty="0" err="1" smtClean="0"/>
              <a:t>эрээевна</a:t>
            </a:r>
            <a:endParaRPr lang="ru-RU" sz="2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953000" y="1556792"/>
            <a:ext cx="2819400" cy="4104456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 Наши учителя - это  люди, которых мы боготворим, безмерно ценим и уважаем. Люди, которым мы благодарны всю нашу жизнь , и память о которых мы храним в наших  сердцах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 descr="C:\Users\uzer\Desktop\2013-10-02\мама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3168352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723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331640" y="1196752"/>
            <a:ext cx="6400800" cy="446449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Зоя </a:t>
            </a:r>
            <a:r>
              <a:rPr lang="ru-RU" sz="2400" dirty="0" err="1" smtClean="0"/>
              <a:t>Эрээевна</a:t>
            </a:r>
            <a:r>
              <a:rPr lang="ru-RU" sz="2400" dirty="0" smtClean="0"/>
              <a:t> неординарный человек, трудолюбивый и ответственный, искренний и неравнодушный ко всему, что ее окружало.</a:t>
            </a:r>
          </a:p>
          <a:p>
            <a:pPr algn="just"/>
            <a:r>
              <a:rPr lang="ru-RU" sz="2400" dirty="0" smtClean="0"/>
              <a:t>Она была творческим человеком, любящим жизнь – у нее всегда было много планов, идей.</a:t>
            </a:r>
          </a:p>
          <a:p>
            <a:pPr algn="just"/>
            <a:r>
              <a:rPr lang="ru-RU" sz="2400" dirty="0" smtClean="0"/>
              <a:t>Она была профессионалом в своем деле.</a:t>
            </a:r>
          </a:p>
          <a:p>
            <a:pPr algn="just"/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110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1052736"/>
            <a:ext cx="6400800" cy="107315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она по особенному относилась и к своим детям,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родным. Вырастила 4 детей.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zer\Desktop\2013-10-02\дети и внуки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840760" cy="4091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81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у нее 8 внуков.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zer\Desktop\2013-10-02\дети и вну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559425" cy="380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35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259632" y="1252171"/>
            <a:ext cx="6400800" cy="41044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уносит годы и лица,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Счастье, любовь и друзей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пусть сохранится на этой странице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нашей Зое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Эреевне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9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259632" y="1268760"/>
            <a:ext cx="6624736" cy="41281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эхо доходят до нас и сейчас ее слова, ее песни, ее крылатые выражения – они остались в нашей жизни.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всегда будем помнить замечательного педагога и прекрасного человека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5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403648" y="1700808"/>
            <a:ext cx="6400800" cy="3672408"/>
          </a:xfrm>
        </p:spPr>
        <p:txBody>
          <a:bodyPr>
            <a:noAutofit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забудем огонь беспокойного сердца,</a:t>
            </a:r>
          </a:p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ярко и сильно гореть он всегда!</a:t>
            </a:r>
          </a:p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теплом его многие смогут согреться,</a:t>
            </a:r>
          </a:p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сердцу учителя на века!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916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188640"/>
            <a:ext cx="2819399" cy="64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1" y="980728"/>
            <a:ext cx="2819399" cy="42008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Эрээевна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родилась в большой, дружной, трудолюбивой семье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Тиинмей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селе Берт-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апреля 1951 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zer\Desktop\2013-10-02\с родителям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5098"/>
            <a:ext cx="3413125" cy="4973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78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ОДНОКЛАССНИЦАМИ</a:t>
            </a:r>
            <a:endParaRPr lang="ru-RU" dirty="0"/>
          </a:p>
        </p:txBody>
      </p:sp>
      <p:pic>
        <p:nvPicPr>
          <p:cNvPr id="3074" name="Picture 2" descr="C:\Users\uzer\Desktop\2013-10-02\мама в школьные годы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060848"/>
            <a:ext cx="6552728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33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ГОДЫ</a:t>
            </a:r>
            <a:endParaRPr lang="ru-RU" dirty="0"/>
          </a:p>
        </p:txBody>
      </p:sp>
      <p:pic>
        <p:nvPicPr>
          <p:cNvPr id="4098" name="Picture 2" descr="C:\Users\uzer\Desktop\2013-10-02\мама в школьные годы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912767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68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ПРОЩАЙ ШКОЛА</a:t>
            </a:r>
            <a:endParaRPr lang="ru-RU" dirty="0"/>
          </a:p>
        </p:txBody>
      </p:sp>
      <p:pic>
        <p:nvPicPr>
          <p:cNvPr id="5122" name="Picture 2" descr="C:\Users\uzer\Desktop\2013-10-02\мама в школьные го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12767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83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259632" y="1124744"/>
            <a:ext cx="6400800" cy="4360862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1966 году Зоя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Эрээевна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окончила школу и решила реализовать свою мечту. 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человеке всегда была жажда к учебе, к саморазвитию, к достижению своей цели.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целеустремленность помогла ей осуществить свою мечту.</a:t>
            </a:r>
          </a:p>
        </p:txBody>
      </p:sp>
    </p:spTree>
    <p:extLst>
      <p:ext uri="{BB962C8B-B14F-4D97-AF65-F5344CB8AC3E}">
        <p14:creationId xmlns="" xmlns:p14="http://schemas.microsoft.com/office/powerpoint/2010/main" val="8987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er\Desktop\2013-10-02\мама в студентчестве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06084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Студенческие годы</a:t>
            </a:r>
          </a:p>
        </p:txBody>
      </p:sp>
      <p:sp>
        <p:nvSpPr>
          <p:cNvPr id="8" name="Текс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школы поступила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Кызыльское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училище искусств.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19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404664"/>
            <a:ext cx="2819399" cy="1429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953001" y="1196752"/>
            <a:ext cx="2819399" cy="39848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в 1973 г.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Кызыльское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училище искусств по специальности «Национальные музыкальные инструменты»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zer\Desktop\2013-10-02\мам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3312367" cy="4488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18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452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Кутюр</vt:lpstr>
      <vt:lpstr>Тиинмей (Баа-Хоо) Зоя Эрээевна «Учитель перед именем твоим…» </vt:lpstr>
      <vt:lpstr>Тиинмей  зоя эрээевна</vt:lpstr>
      <vt:lpstr>Слайд 3</vt:lpstr>
      <vt:lpstr>С ОДНОКЛАССНИЦАМИ</vt:lpstr>
      <vt:lpstr>ШКОЛЬНЫЕ ГОДЫ</vt:lpstr>
      <vt:lpstr>ПРОЩАЙ ШКОЛА</vt:lpstr>
      <vt:lpstr>Слайд 7</vt:lpstr>
      <vt:lpstr>Студенческие годы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 1991 ГОДУ ПЕРЕВЕЛАСЬ ХУДОЖЕСТВЕННЫМ РУКОВОДИТЕЛЕМ В Сосновский сельский дом культуры, переведена в филиал Дургенский бай-хаакской музыкальной школы в качестве преподавателя хоровика</vt:lpstr>
      <vt:lpstr> </vt:lpstr>
      <vt:lpstr>Слайд 18</vt:lpstr>
      <vt:lpstr>Слайд 19</vt:lpstr>
      <vt:lpstr>Слайд 20</vt:lpstr>
      <vt:lpstr>       Кажется, что она по особенному относилась и к своим детям, родным. Вырастила 4 детей. </vt:lpstr>
      <vt:lpstr>На данный момент у нее 8 внуков.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наши учителя - это  люди, которых мы боготворим, безмерно ценим и уважаем. Люди, которым мы благодарны всю нашу жизнь , и память о которых храним в наших  сердцах.</dc:title>
  <dc:creator>uzer</dc:creator>
  <cp:lastModifiedBy>Админ</cp:lastModifiedBy>
  <cp:revision>30</cp:revision>
  <dcterms:created xsi:type="dcterms:W3CDTF">2013-10-08T16:49:29Z</dcterms:created>
  <dcterms:modified xsi:type="dcterms:W3CDTF">2016-02-03T09:46:32Z</dcterms:modified>
</cp:coreProperties>
</file>