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9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5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4" autoAdjust="0"/>
    <p:restoredTop sz="94660"/>
  </p:normalViewPr>
  <p:slideViewPr>
    <p:cSldViewPr>
      <p:cViewPr varScale="1">
        <p:scale>
          <a:sx n="103" d="100"/>
          <a:sy n="103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15FBD-2D2F-4615-82C6-D303208A66D3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7BB289-B9AB-43C3-A602-A156352C68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416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BB289-B9AB-43C3-A602-A156352C685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481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12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hyperlink" Target="http://www.school2100.ru/pedagogam/vdru/" TargetMode="External"/><Relationship Id="rId7" Type="http://schemas.openxmlformats.org/officeDocument/2006/relationships/hyperlink" Target="http://school-collection.edu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ezentacii.com/" TargetMode="External"/><Relationship Id="rId5" Type="http://schemas.openxmlformats.org/officeDocument/2006/relationships/hyperlink" Target="http://ppt-mix.ru/" TargetMode="External"/><Relationship Id="rId4" Type="http://schemas.openxmlformats.org/officeDocument/2006/relationships/hyperlink" Target="http://learningapps.org/login.php" TargetMode="External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Осенние лист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4431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Раскрытая кни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64778"/>
            <a:ext cx="5544616" cy="529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077072"/>
            <a:ext cx="4968552" cy="151216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Выполнила: </a:t>
            </a:r>
            <a:r>
              <a:rPr lang="ru-RU" sz="2400" b="1" i="1" dirty="0" smtClean="0">
                <a:solidFill>
                  <a:srgbClr val="002060"/>
                </a:solidFill>
              </a:rPr>
              <a:t>учитель начальных классов МОУ СОШ №9 города Надыма  Переход Вера Владимировна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6632"/>
            <a:ext cx="7175351" cy="1793167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Урок русского языка во 2 классе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Picture 8" descr="Осенние лист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22920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Осенние лист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3" y="5316691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Осенние лист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16632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8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Раскрытая кни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51831"/>
            <a:ext cx="4824536" cy="449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Звоноче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8864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Нау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67" y="503931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50945" y="3284984"/>
            <a:ext cx="35901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002060"/>
                </a:solidFill>
              </a:rPr>
              <a:t>Спасибо за </a:t>
            </a:r>
            <a:r>
              <a:rPr lang="ru-RU" sz="5400" dirty="0" smtClean="0">
                <a:solidFill>
                  <a:srgbClr val="002060"/>
                </a:solidFill>
              </a:rPr>
              <a:t>работу</a:t>
            </a:r>
            <a:r>
              <a:rPr lang="ru-RU" sz="4800" dirty="0">
                <a:solidFill>
                  <a:srgbClr val="002060"/>
                </a:solidFill>
              </a:rPr>
              <a:t>!</a:t>
            </a:r>
          </a:p>
        </p:txBody>
      </p:sp>
      <p:pic>
        <p:nvPicPr>
          <p:cNvPr id="18" name="Picture 16" descr="Звоно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6" y="5157192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Осенние листь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67" y="144355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06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Раскрытая кни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51831"/>
            <a:ext cx="4824536" cy="449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579" y="692696"/>
            <a:ext cx="6512511" cy="165618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Использованные источники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9552" y="3284984"/>
            <a:ext cx="6400800" cy="2288107"/>
          </a:xfrm>
        </p:spPr>
        <p:txBody>
          <a:bodyPr/>
          <a:lstStyle/>
          <a:p>
            <a:pPr lvl="0"/>
            <a:r>
              <a:rPr lang="en-US" u="sng" dirty="0">
                <a:solidFill>
                  <a:srgbClr val="002060"/>
                </a:solidFill>
                <a:hlinkClick r:id="rId3"/>
              </a:rPr>
              <a:t>http://www.school2100.ru/pedagogam/vdru/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en-US" u="sng" dirty="0">
                <a:solidFill>
                  <a:srgbClr val="002060"/>
                </a:solidFill>
                <a:hlinkClick r:id="rId4"/>
              </a:rPr>
              <a:t>http://learningapps.org/login.php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en-US" u="sng" dirty="0" smtClean="0">
                <a:solidFill>
                  <a:srgbClr val="002060"/>
                </a:solidFill>
                <a:hlinkClick r:id="rId5"/>
              </a:rPr>
              <a:t>http</a:t>
            </a:r>
            <a:r>
              <a:rPr lang="en-US" u="sng" dirty="0">
                <a:solidFill>
                  <a:srgbClr val="002060"/>
                </a:solidFill>
                <a:hlinkClick r:id="rId5"/>
              </a:rPr>
              <a:t>://ppt-mix.ru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en-US" u="sng" dirty="0">
                <a:solidFill>
                  <a:srgbClr val="002060"/>
                </a:solidFill>
                <a:hlinkClick r:id="rId6"/>
              </a:rPr>
              <a:t>http://</a:t>
            </a:r>
            <a:r>
              <a:rPr lang="en-US" u="sng" dirty="0" smtClean="0">
                <a:solidFill>
                  <a:srgbClr val="002060"/>
                </a:solidFill>
                <a:hlinkClick r:id="rId6"/>
              </a:rPr>
              <a:t>prezentacii.com</a:t>
            </a:r>
            <a:endParaRPr lang="ru-RU" u="sng" dirty="0" smtClean="0">
              <a:solidFill>
                <a:srgbClr val="002060"/>
              </a:solidFill>
            </a:endParaRPr>
          </a:p>
          <a:p>
            <a:r>
              <a:rPr lang="ru-RU" u="sng" dirty="0">
                <a:hlinkClick r:id="rId7"/>
              </a:rPr>
              <a:t>http://school-collection.edu.ru/</a:t>
            </a:r>
            <a:endParaRPr lang="ru-RU" dirty="0"/>
          </a:p>
          <a:p>
            <a:pPr lvl="0"/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Picture 8" descr="Осенние листь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67" y="144355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Осенние листь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44355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Осенние листь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67" y="522920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Школьный клипарт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797152"/>
            <a:ext cx="2048643" cy="191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89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581128"/>
            <a:ext cx="3456384" cy="114300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с</a:t>
            </a:r>
            <a:r>
              <a:rPr lang="ru-RU" dirty="0" smtClean="0">
                <a:solidFill>
                  <a:srgbClr val="002060"/>
                </a:solidFill>
              </a:rPr>
              <a:t>адовый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908720"/>
            <a:ext cx="6381329" cy="1257321"/>
          </a:xfrm>
        </p:spPr>
        <p:txBody>
          <a:bodyPr>
            <a:normAutofit fontScale="85000" lnSpcReduction="20000"/>
          </a:bodyPr>
          <a:lstStyle/>
          <a:p>
            <a:pPr lvl="3"/>
            <a:r>
              <a:rPr lang="ru-RU" sz="5400" b="1" dirty="0">
                <a:solidFill>
                  <a:srgbClr val="002060"/>
                </a:solidFill>
              </a:rPr>
              <a:t>Сад, садовник, садик.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899592" y="2564904"/>
            <a:ext cx="6912768" cy="1746528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Сад, садовник, садик.</a:t>
            </a:r>
          </a:p>
        </p:txBody>
      </p:sp>
      <p:sp>
        <p:nvSpPr>
          <p:cNvPr id="7" name="Арка 6"/>
          <p:cNvSpPr/>
          <p:nvPr/>
        </p:nvSpPr>
        <p:spPr>
          <a:xfrm>
            <a:off x="1331640" y="2636912"/>
            <a:ext cx="1368152" cy="28803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3059832" y="2743913"/>
            <a:ext cx="1215752" cy="28803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>
            <a:off x="1187624" y="3519907"/>
            <a:ext cx="1188132" cy="28803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4" name="Picture 2" descr="http://igor-grek.ucoz.ru/_ph/3/1/197642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365104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46" y="18864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30120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57192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8091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24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Раскрытая кни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29707"/>
            <a:ext cx="4670251" cy="518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49943" y="3140968"/>
            <a:ext cx="7361338" cy="2587139"/>
          </a:xfrm>
        </p:spPr>
        <p:txBody>
          <a:bodyPr/>
          <a:lstStyle/>
          <a:p>
            <a:r>
              <a:rPr lang="ru-RU" sz="4800" dirty="0">
                <a:solidFill>
                  <a:srgbClr val="002060"/>
                </a:solidFill>
              </a:rPr>
              <a:t>Какую учебную задачу мы будем решать сегодня на уроке?</a:t>
            </a:r>
          </a:p>
          <a:p>
            <a:endParaRPr lang="ru-RU" dirty="0"/>
          </a:p>
        </p:txBody>
      </p:sp>
      <p:pic>
        <p:nvPicPr>
          <p:cNvPr id="4" name="Picture 8" descr="Осенние листь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30120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Осенние листь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46" y="530120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Осенние листь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8864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Осенние листь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46" y="18864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39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Раскрытая кни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24744"/>
            <a:ext cx="4886275" cy="446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2491163"/>
            <a:ext cx="7029400" cy="3474720"/>
          </a:xfrm>
        </p:spPr>
        <p:txBody>
          <a:bodyPr>
            <a:normAutofit fontScale="70000" lnSpcReduction="20000"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как называются?</a:t>
            </a:r>
            <a:endParaRPr lang="ru-RU" sz="5400" dirty="0">
              <a:solidFill>
                <a:srgbClr val="002060"/>
              </a:solidFill>
            </a:endParaRPr>
          </a:p>
          <a:p>
            <a:pPr lvl="0"/>
            <a:r>
              <a:rPr lang="ru-RU" sz="5400" dirty="0">
                <a:solidFill>
                  <a:srgbClr val="002060"/>
                </a:solidFill>
              </a:rPr>
              <a:t>н</a:t>
            </a:r>
            <a:r>
              <a:rPr lang="ru-RU" sz="5400" dirty="0" smtClean="0">
                <a:solidFill>
                  <a:srgbClr val="002060"/>
                </a:solidFill>
              </a:rPr>
              <a:t>а какие вопросы отвечают?</a:t>
            </a:r>
            <a:endParaRPr lang="ru-RU" sz="5400" dirty="0">
              <a:solidFill>
                <a:srgbClr val="002060"/>
              </a:solidFill>
            </a:endParaRPr>
          </a:p>
          <a:p>
            <a:pPr lvl="0"/>
            <a:r>
              <a:rPr lang="ru-RU" sz="5400" dirty="0">
                <a:solidFill>
                  <a:srgbClr val="002060"/>
                </a:solidFill>
              </a:rPr>
              <a:t>с</a:t>
            </a:r>
            <a:r>
              <a:rPr lang="ru-RU" sz="5400" dirty="0" smtClean="0">
                <a:solidFill>
                  <a:srgbClr val="002060"/>
                </a:solidFill>
              </a:rPr>
              <a:t> какими </a:t>
            </a:r>
            <a:r>
              <a:rPr lang="ru-RU" sz="5400" smtClean="0">
                <a:solidFill>
                  <a:srgbClr val="002060"/>
                </a:solidFill>
              </a:rPr>
              <a:t>словами связаны?</a:t>
            </a:r>
            <a:endParaRPr lang="ru-RU" sz="5400" dirty="0" smtClean="0">
              <a:solidFill>
                <a:srgbClr val="002060"/>
              </a:solidFill>
            </a:endParaRPr>
          </a:p>
          <a:p>
            <a:pPr lvl="0"/>
            <a:r>
              <a:rPr lang="ru-RU" sz="5400" dirty="0" smtClean="0">
                <a:solidFill>
                  <a:srgbClr val="002060"/>
                </a:solidFill>
              </a:rPr>
              <a:t> для </a:t>
            </a:r>
            <a:r>
              <a:rPr lang="ru-RU" sz="5400" dirty="0">
                <a:solidFill>
                  <a:srgbClr val="002060"/>
                </a:solidFill>
              </a:rPr>
              <a:t>чего нужны?</a:t>
            </a:r>
          </a:p>
          <a:p>
            <a:endParaRPr lang="ru-RU" dirty="0"/>
          </a:p>
        </p:txBody>
      </p:sp>
      <p:pic>
        <p:nvPicPr>
          <p:cNvPr id="4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3" y="525150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22920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21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509120"/>
            <a:ext cx="4525888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Отдыхаем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21" descr="Настроения: зарядка, дети, кактус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539605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Звоноче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Звоноче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6064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200415"/>
            <a:ext cx="128587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 descr="Звоноче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5157192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62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Осенние лист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124744"/>
            <a:ext cx="6192688" cy="3474720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Носит одуванчик</a:t>
            </a:r>
            <a:endParaRPr lang="ru-RU" sz="3600" b="1" dirty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Жёлтый</a:t>
            </a:r>
            <a:r>
              <a:rPr lang="ru-RU" sz="3600" b="1" i="1" dirty="0" smtClean="0">
                <a:solidFill>
                  <a:schemeClr val="tx2"/>
                </a:solidFill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</a:rPr>
              <a:t>сарафанчик</a:t>
            </a:r>
            <a:r>
              <a:rPr lang="ru-RU" sz="3600" b="1" i="1" dirty="0">
                <a:solidFill>
                  <a:srgbClr val="002060"/>
                </a:solidFill>
              </a:rPr>
              <a:t>.</a:t>
            </a:r>
            <a:endParaRPr lang="ru-RU" sz="3600" b="1" dirty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Подрастёт, нарядится</a:t>
            </a:r>
            <a:endParaRPr lang="ru-RU" sz="3600" b="1" dirty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В</a:t>
            </a:r>
            <a:r>
              <a:rPr lang="ru-RU" sz="3600" b="1" i="1" dirty="0">
                <a:solidFill>
                  <a:schemeClr val="tx2"/>
                </a:solidFill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</a:rPr>
              <a:t>беленькое</a:t>
            </a:r>
            <a:r>
              <a:rPr lang="ru-RU" sz="3600" b="1" i="1" dirty="0" smtClean="0">
                <a:solidFill>
                  <a:schemeClr val="tx2"/>
                </a:solidFill>
              </a:rPr>
              <a:t> </a:t>
            </a:r>
            <a:r>
              <a:rPr lang="ru-RU" sz="3600" b="1" i="1" dirty="0">
                <a:solidFill>
                  <a:srgbClr val="002060"/>
                </a:solidFill>
              </a:rPr>
              <a:t>платьице.</a:t>
            </a:r>
            <a:endParaRPr lang="ru-RU" sz="3600" dirty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Лёгкое, воздушное,</a:t>
            </a:r>
            <a:endParaRPr lang="ru-RU" sz="3600" b="1" dirty="0">
              <a:solidFill>
                <a:srgbClr val="C00000"/>
              </a:solidFill>
            </a:endParaRPr>
          </a:p>
          <a:p>
            <a:pPr marL="4572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Ветерку послушное.</a:t>
            </a:r>
            <a:endParaRPr lang="ru-RU" sz="36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6146" name="Picture 2" descr="http://mir-animashki.com/_ph/35/1/7309019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3573015"/>
            <a:ext cx="2401024" cy="3079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Осенние лист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6064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Осенние лист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69836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42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98124"/>
            <a:ext cx="4136247" cy="1143000"/>
          </a:xfrm>
        </p:spPr>
        <p:txBody>
          <a:bodyPr/>
          <a:lstStyle/>
          <a:p>
            <a:r>
              <a:rPr lang="ru-RU" sz="5400" dirty="0" smtClean="0">
                <a:solidFill>
                  <a:srgbClr val="002060"/>
                </a:solidFill>
              </a:rPr>
              <a:t>Вывод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2204864"/>
            <a:ext cx="7272808" cy="3474720"/>
          </a:xfrm>
        </p:spPr>
        <p:txBody>
          <a:bodyPr>
            <a:normAutofit fontScale="70000" lnSpcReduction="20000"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Слова</a:t>
            </a:r>
            <a:r>
              <a:rPr lang="ru-RU" sz="5400" dirty="0">
                <a:solidFill>
                  <a:srgbClr val="002060"/>
                </a:solidFill>
              </a:rPr>
              <a:t>, отвечающие на вопросы </a:t>
            </a:r>
            <a:r>
              <a:rPr lang="ru-RU" sz="5400" b="1" dirty="0">
                <a:solidFill>
                  <a:srgbClr val="002060"/>
                </a:solidFill>
              </a:rPr>
              <a:t>какой? какая? какое? какие?</a:t>
            </a:r>
            <a:r>
              <a:rPr lang="ru-RU" sz="5400" dirty="0">
                <a:solidFill>
                  <a:srgbClr val="002060"/>
                </a:solidFill>
              </a:rPr>
              <a:t>, «раскрашивают» текст, помогают лучше представить картину, нарисованную словами.</a:t>
            </a:r>
          </a:p>
          <a:p>
            <a:endParaRPr lang="ru-RU" dirty="0"/>
          </a:p>
        </p:txBody>
      </p:sp>
      <p:pic>
        <p:nvPicPr>
          <p:cNvPr id="4" name="Picture 4" descr="Школьный клипар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797152"/>
            <a:ext cx="2048643" cy="191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188" y="18864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6395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Осенние лис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67" y="144355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91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6512511" cy="1143000"/>
          </a:xfrm>
        </p:spPr>
        <p:txBody>
          <a:bodyPr/>
          <a:lstStyle/>
          <a:p>
            <a:r>
              <a:rPr lang="ru-RU" sz="5400" dirty="0" smtClean="0">
                <a:solidFill>
                  <a:srgbClr val="002060"/>
                </a:solidFill>
              </a:rPr>
              <a:t>Подводим итоги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4" name="Picture 12" descr="Грамота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8550"/>
            <a:ext cx="4476063" cy="444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2636912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tx2"/>
                </a:solidFill>
              </a:rPr>
              <a:t>-</a:t>
            </a:r>
            <a:r>
              <a:rPr lang="ru-RU" sz="4800" dirty="0">
                <a:solidFill>
                  <a:srgbClr val="002060"/>
                </a:solidFill>
              </a:rPr>
              <a:t>Какую учебную задачу </a:t>
            </a:r>
            <a:endParaRPr lang="ru-RU" sz="4800" dirty="0" smtClean="0">
              <a:solidFill>
                <a:srgbClr val="002060"/>
              </a:solidFill>
            </a:endParaRPr>
          </a:p>
          <a:p>
            <a:r>
              <a:rPr lang="ru-RU" sz="4800" dirty="0" smtClean="0">
                <a:solidFill>
                  <a:srgbClr val="002060"/>
                </a:solidFill>
              </a:rPr>
              <a:t>мы </a:t>
            </a:r>
            <a:r>
              <a:rPr lang="ru-RU" sz="4800" dirty="0">
                <a:solidFill>
                  <a:srgbClr val="002060"/>
                </a:solidFill>
              </a:rPr>
              <a:t>решали на уроке?</a:t>
            </a:r>
          </a:p>
        </p:txBody>
      </p:sp>
      <p:pic>
        <p:nvPicPr>
          <p:cNvPr id="6" name="Picture 6" descr="Книг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54" y="522920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Колокольчи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5149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Школьный клипар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038" y="4797152"/>
            <a:ext cx="2048643" cy="191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Осенние листь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16632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51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Раскрытая кни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424847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6512511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Домашнее задание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86396" y="2444275"/>
            <a:ext cx="6400800" cy="3474720"/>
          </a:xfrm>
        </p:spPr>
        <p:txBody>
          <a:bodyPr/>
          <a:lstStyle/>
          <a:p>
            <a:r>
              <a:rPr lang="ru-RU" sz="5400" dirty="0">
                <a:solidFill>
                  <a:srgbClr val="002060"/>
                </a:solidFill>
              </a:rPr>
              <a:t>З</a:t>
            </a:r>
            <a:r>
              <a:rPr lang="ru-RU" sz="5400" dirty="0" smtClean="0">
                <a:solidFill>
                  <a:srgbClr val="002060"/>
                </a:solidFill>
              </a:rPr>
              <a:t>адания </a:t>
            </a:r>
            <a:r>
              <a:rPr lang="ru-RU" sz="5400" dirty="0">
                <a:solidFill>
                  <a:srgbClr val="002060"/>
                </a:solidFill>
              </a:rPr>
              <a:t>1, 2, тема 5 в Рабочей тетради, 2-й </a:t>
            </a:r>
            <a:r>
              <a:rPr lang="ru-RU" sz="5400" dirty="0" err="1">
                <a:solidFill>
                  <a:srgbClr val="002060"/>
                </a:solidFill>
              </a:rPr>
              <a:t>кл</a:t>
            </a:r>
            <a:r>
              <a:rPr lang="ru-RU" sz="5400" dirty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16" descr="Зво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30120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Зво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21" y="530120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Зво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32656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Зво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79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121</TotalTime>
  <Words>159</Words>
  <Application>Microsoft Office PowerPoint</Application>
  <PresentationFormat>Экран (4:3)</PresentationFormat>
  <Paragraphs>32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Урок русского языка во 2 классе</vt:lpstr>
      <vt:lpstr>садовый       </vt:lpstr>
      <vt:lpstr>Презентация PowerPoint</vt:lpstr>
      <vt:lpstr>Презентация PowerPoint</vt:lpstr>
      <vt:lpstr>Отдыхаем</vt:lpstr>
      <vt:lpstr>Презентация PowerPoint</vt:lpstr>
      <vt:lpstr>Вывод</vt:lpstr>
      <vt:lpstr>Подводим итоги</vt:lpstr>
      <vt:lpstr>Домашнее задание</vt:lpstr>
      <vt:lpstr>Презентация PowerPoint</vt:lpstr>
      <vt:lpstr>Использованные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Егор</cp:lastModifiedBy>
  <cp:revision>14</cp:revision>
  <dcterms:created xsi:type="dcterms:W3CDTF">2013-10-01T15:24:58Z</dcterms:created>
  <dcterms:modified xsi:type="dcterms:W3CDTF">2013-11-06T14:32:01Z</dcterms:modified>
</cp:coreProperties>
</file>