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B105D-1935-41E1-93E3-6705DFB6C58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52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CB121-E6BD-4C1A-9DD4-64841B9E61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81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953DA-8228-4CB1-95F6-2073C18534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4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67141-F605-4CC2-9858-9743CF066F5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1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1EEF3-8134-4F58-82F8-E2F24120B5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07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E6475-5B01-43CB-8B64-4ED218E65A2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4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961F3-5D0E-49A8-ABD8-929BEEEFBA6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9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F5784-507B-4206-A4AA-3726AB4A09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2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EA989-FC43-480E-8C9A-554DB0D931E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13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F82E5-498D-425D-BACE-1ECF63C416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24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3CECE-3784-4CC9-B294-BB567244A97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99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098461-9677-45AA-AF81-31FDA96E068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\Desktop\&#1087;&#1077;&#1089;&#1085;&#1103;%20&#1086;%20&#1076;&#1086;&#1073;&#1088;&#1086;&#1090;&#1077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 descr="http://xn----ttbjbabc0aq.xn--p1ai/content_files/cms/img/katalogcatbig_4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59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23850" y="1341438"/>
            <a:ext cx="9001125" cy="315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kern="0" dirty="0">
                <a:solidFill>
                  <a:srgbClr val="000000"/>
                </a:solidFill>
              </a:rPr>
              <a:t>Добрые слова – </a:t>
            </a:r>
            <a:r>
              <a:rPr lang="ru-RU" sz="4400" b="1" kern="0" dirty="0">
                <a:solidFill>
                  <a:srgbClr val="984807"/>
                </a:solidFill>
              </a:rPr>
              <a:t>цветы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kern="0" dirty="0">
                <a:solidFill>
                  <a:srgbClr val="000000"/>
                </a:solidFill>
              </a:rPr>
              <a:t>Добрые дела </a:t>
            </a:r>
            <a:r>
              <a:rPr lang="ru-RU" sz="4400" b="1" kern="0" dirty="0">
                <a:solidFill>
                  <a:srgbClr val="984807"/>
                </a:solidFill>
              </a:rPr>
              <a:t>– бабочки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kern="0" dirty="0">
                <a:solidFill>
                  <a:srgbClr val="000000"/>
                </a:solidFill>
              </a:rPr>
              <a:t>      Добрые мысли </a:t>
            </a:r>
            <a:r>
              <a:rPr lang="ru-RU" sz="4400" b="1" kern="0" dirty="0">
                <a:solidFill>
                  <a:srgbClr val="984807"/>
                </a:solidFill>
              </a:rPr>
              <a:t>– солнышко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kern="0" dirty="0">
                <a:solidFill>
                  <a:srgbClr val="000000"/>
                </a:solidFill>
              </a:rPr>
              <a:t>Добрые сердца </a:t>
            </a:r>
            <a:r>
              <a:rPr lang="ru-RU" sz="4400" b="1" kern="0" dirty="0">
                <a:solidFill>
                  <a:srgbClr val="984807"/>
                </a:solidFill>
              </a:rPr>
              <a:t>- поляны</a:t>
            </a:r>
            <a:endParaRPr lang="ru-RU" sz="4400" b="1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92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11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284538"/>
            <a:ext cx="2017713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5" descr="11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797425"/>
            <a:ext cx="2017713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6" descr="11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288" y="333375"/>
            <a:ext cx="2017712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7" descr="11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2017713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9" descr="11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213100"/>
            <a:ext cx="2017712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2268538" y="2492375"/>
            <a:ext cx="4392612" cy="701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i="1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5" name="WordArt 2"/>
          <p:cNvSpPr>
            <a:spLocks noChangeArrowheads="1" noChangeShapeType="1" noTextEdit="1"/>
          </p:cNvSpPr>
          <p:nvPr/>
        </p:nvSpPr>
        <p:spPr bwMode="auto">
          <a:xfrm>
            <a:off x="1115616" y="0"/>
            <a:ext cx="6913563" cy="2000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352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Всего вам доброго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pic>
        <p:nvPicPr>
          <p:cNvPr id="18441" name="Picture 12" descr="http://os1.i.ua/3/1/11305480_ec0050b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16113"/>
            <a:ext cx="349567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песня о доброт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805488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8" descr="11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565400"/>
            <a:ext cx="2017712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Picture 8" descr="11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24175"/>
            <a:ext cx="2017712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Picture 8" descr="11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508500"/>
            <a:ext cx="2017713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73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7935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44043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</Words>
  <Application>Microsoft Office PowerPoint</Application>
  <PresentationFormat>Экран (4:3)</PresentationFormat>
  <Paragraphs>5</Paragraphs>
  <Slides>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Оформление по умолчанию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Слава</cp:lastModifiedBy>
  <cp:revision>3</cp:revision>
  <dcterms:created xsi:type="dcterms:W3CDTF">2012-02-13T15:30:42Z</dcterms:created>
  <dcterms:modified xsi:type="dcterms:W3CDTF">2016-02-08T11:30:45Z</dcterms:modified>
</cp:coreProperties>
</file>