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8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105D-1935-41E1-93E3-6705DFB6C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B121-E6BD-4C1A-9DD4-64841B9E61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53DA-8228-4CB1-95F6-2073C1853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1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105D-1935-41E1-93E3-6705DFB6C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0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7141-F605-4CC2-9858-9743CF066F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1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EEF3-8134-4F58-82F8-E2F24120B5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6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6475-5B01-43CB-8B64-4ED218E65A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61F3-5D0E-49A8-ABD8-929BEEEFBA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50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5784-507B-4206-A4AA-3726AB4A0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15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A989-FC43-480E-8C9A-554DB0D931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82E5-498D-425D-BACE-1ECF63C416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7141-F605-4CC2-9858-9743CF066F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8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3CECE-3784-4CC9-B294-BB567244A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B121-E6BD-4C1A-9DD4-64841B9E61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81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53DA-8228-4CB1-95F6-2073C1853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EEF3-8134-4F58-82F8-E2F24120B5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7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6475-5B01-43CB-8B64-4ED218E65A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7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61F3-5D0E-49A8-ABD8-929BEEEFBA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3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5784-507B-4206-A4AA-3726AB4A0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A989-FC43-480E-8C9A-554DB0D931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82E5-498D-425D-BACE-1ECF63C416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3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3CECE-3784-4CC9-B294-BB567244A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1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98461-9677-45AA-AF81-31FDA96E068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2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98461-9677-45AA-AF81-31FDA96E068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2;&#1054;&#1057;&#1055;&#1048;&#1058;&#1040;&#1058;&#1045;&#1051;&#1068;%20&#1043;&#1054;&#1044;&#1040;\&#1054;&#1058;&#1050;&#1056;&#1067;&#1058;&#1054;&#1045;%20&#1047;&#1040;&#1053;&#1071;&#1058;&#1048;&#1045;\&#1054;&#1090;&#1082;&#1088;&#1099;&#1090;&#1086;&#1077;%20&#1079;&#1072;&#1085;&#1103;&#1090;&#1080;&#1077;\&#1044;&#1086;&#1088;&#1086;&#1075;&#1072;%20&#1094;&#1074;&#1077;&#1090;&#1086;&#1074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«Посадите цветы»</a:t>
            </a:r>
          </a:p>
        </p:txBody>
      </p:sp>
      <p:pic>
        <p:nvPicPr>
          <p:cNvPr id="9219" name="Picture 5" descr="http://api.ning.com/files/ZFKRfeHnU7w828CABMCutjJKC1a9QoeFhGFGyFbKN5uyK2IlTs9uwjrz-zas8mBFwrnVJgZt3fR6D4JYSxbbAGXmvZANlgvD/323773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4927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3875"/>
          </a:xfrm>
        </p:spPr>
      </p:pic>
      <p:pic>
        <p:nvPicPr>
          <p:cNvPr id="10244" name="Picture 7" descr="http://blestiashki.narod.ru/2/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486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7138" y="-1323975"/>
            <a:ext cx="8569325" cy="6480175"/>
          </a:xfrm>
        </p:spPr>
      </p:pic>
      <p:pic>
        <p:nvPicPr>
          <p:cNvPr id="11267" name="Picture 5" descr="http://img0.liveinternet.ru/images/attach/b/4/103/439/103439634_190536500016ba74d65dd155bba0529d4afcc12a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6100" y="5373688"/>
            <a:ext cx="3024188" cy="661987"/>
          </a:xfrm>
        </p:spPr>
        <p:txBody>
          <a:bodyPr/>
          <a:lstStyle/>
          <a:p>
            <a:r>
              <a:rPr lang="ru-RU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211638" y="5949950"/>
            <a:ext cx="30972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Добрый день</a:t>
            </a: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95288" y="5589588"/>
            <a:ext cx="28082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Извините!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13325"/>
            <a:ext cx="30956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Простите, пожалуйста!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296025"/>
            <a:ext cx="35290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356100" y="6165850"/>
            <a:ext cx="37449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</a:p>
        </p:txBody>
      </p:sp>
    </p:spTree>
    <p:extLst>
      <p:ext uri="{BB962C8B-B14F-4D97-AF65-F5344CB8AC3E}">
        <p14:creationId xmlns:p14="http://schemas.microsoft.com/office/powerpoint/2010/main" val="28552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5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6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7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build="allAtOnce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лава\Desktop\Анимашки\cvetok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3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Волшебные цветы</a:t>
            </a:r>
          </a:p>
        </p:txBody>
      </p:sp>
      <p:pic>
        <p:nvPicPr>
          <p:cNvPr id="7" name="Дорога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Дорога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421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«Помогите бабочкам»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– порядок</a:t>
            </a:r>
          </a:p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– сердце</a:t>
            </a:r>
          </a:p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– желать</a:t>
            </a:r>
          </a:p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– душа</a:t>
            </a:r>
          </a:p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– сосед</a:t>
            </a:r>
          </a:p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– делать</a:t>
            </a:r>
          </a:p>
          <a:p>
            <a:pPr algn="ctr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Добро - совесть</a:t>
            </a:r>
          </a:p>
        </p:txBody>
      </p:sp>
      <p:pic>
        <p:nvPicPr>
          <p:cNvPr id="13316" name="Picture 5" descr="http://www.playcast.ru/uploads/2014/11/13/106111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068638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ttp://www.playcast.ru/uploads/2014/11/13/106111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8470">
            <a:off x="0" y="1773238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25"/>
            <a:ext cx="9144000" cy="6835775"/>
          </a:xfrm>
        </p:spPr>
      </p:pic>
    </p:spTree>
    <p:extLst>
      <p:ext uri="{BB962C8B-B14F-4D97-AF65-F5344CB8AC3E}">
        <p14:creationId xmlns:p14="http://schemas.microsoft.com/office/powerpoint/2010/main" val="18066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«Помогите солнышку»</a:t>
            </a:r>
          </a:p>
        </p:txBody>
      </p:sp>
      <p:pic>
        <p:nvPicPr>
          <p:cNvPr id="15363" name="Picture 5" descr="http://www.playcast.ru/uploads/2013/12/19/68941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756775" cy="82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laycast.ru/uploads/2014/05/24/869733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Экран (4:3)</PresentationFormat>
  <Paragraphs>17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Оформление по умолчанию</vt:lpstr>
      <vt:lpstr>1_Оформление по умолчанию</vt:lpstr>
      <vt:lpstr>«Посадите цветы»</vt:lpstr>
      <vt:lpstr>Презентация PowerPoint</vt:lpstr>
      <vt:lpstr>СПАСИБО</vt:lpstr>
      <vt:lpstr>Презентация PowerPoint</vt:lpstr>
      <vt:lpstr>«Помогите бабочкам»</vt:lpstr>
      <vt:lpstr>Презентация PowerPoint</vt:lpstr>
      <vt:lpstr>«Помогите солнышку»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Слава</cp:lastModifiedBy>
  <cp:revision>4</cp:revision>
  <dcterms:created xsi:type="dcterms:W3CDTF">2012-02-13T15:30:42Z</dcterms:created>
  <dcterms:modified xsi:type="dcterms:W3CDTF">2016-02-08T11:29:40Z</dcterms:modified>
</cp:coreProperties>
</file>