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8"/>
  </p:notesMasterIdLst>
  <p:sldIdLst>
    <p:sldId id="256" r:id="rId2"/>
    <p:sldId id="259" r:id="rId3"/>
    <p:sldId id="258" r:id="rId4"/>
    <p:sldId id="257" r:id="rId5"/>
    <p:sldId id="261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94633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01AAB-D91E-4309-9C3F-85A2B8FE96B6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E18BD-9DCD-45DB-827A-86B12203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4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ГБС(К)ОУ Брасовская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школа – интернат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VIII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вида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32\Рабочий стол\P1020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5760640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79512" y="6002317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1-3 класса             Сергеева Наталья Петровна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6399648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6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На ветвях, украшенных снежной бахромой,</a:t>
            </a:r>
            <a:br>
              <a:rPr lang="ru-RU" sz="2000" dirty="0" smtClean="0"/>
            </a:br>
            <a:r>
              <a:rPr lang="ru-RU" sz="2000" dirty="0" smtClean="0"/>
              <a:t> Яблоки румяные выросли зимой.</a:t>
            </a:r>
            <a:br>
              <a:rPr lang="ru-RU" sz="2000" dirty="0" smtClean="0"/>
            </a:br>
            <a:r>
              <a:rPr lang="en-US" sz="2000" dirty="0" smtClean="0"/>
              <a:t> </a:t>
            </a:r>
            <a:r>
              <a:rPr lang="ru-RU" sz="2000" dirty="0" smtClean="0"/>
              <a:t>Яблоки по яблоне весело снуют,</a:t>
            </a:r>
            <a:br>
              <a:rPr lang="ru-RU" sz="2000" dirty="0" smtClean="0"/>
            </a:br>
            <a:r>
              <a:rPr lang="en-US" sz="2000" dirty="0" smtClean="0"/>
              <a:t> </a:t>
            </a:r>
            <a:r>
              <a:rPr lang="ru-RU" sz="2000" dirty="0" smtClean="0"/>
              <a:t>Гусениц мороженных, яблоки клюют.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7184"/>
            <a:ext cx="7329189" cy="4836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1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620688"/>
            <a:ext cx="688620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</a:t>
            </a:r>
            <a:r>
              <a:rPr lang="en-US" sz="2000" dirty="0" smtClean="0"/>
              <a:t>        </a:t>
            </a:r>
            <a:r>
              <a:rPr lang="ru-RU" sz="2000" dirty="0" smtClean="0"/>
              <a:t>Яблоки на ветке? </a:t>
            </a:r>
            <a:br>
              <a:rPr lang="ru-RU" sz="2000" dirty="0" smtClean="0"/>
            </a:br>
            <a:r>
              <a:rPr lang="ru-RU" sz="2000" dirty="0" smtClean="0"/>
              <a:t>           Скорей их собери.</a:t>
            </a:r>
            <a:br>
              <a:rPr lang="ru-RU" sz="2000" dirty="0" smtClean="0"/>
            </a:br>
            <a:r>
              <a:rPr lang="ru-RU" sz="2000" dirty="0" smtClean="0"/>
              <a:t>                </a:t>
            </a:r>
            <a:r>
              <a:rPr lang="en-US" sz="2000" dirty="0" smtClean="0"/>
              <a:t>          </a:t>
            </a:r>
            <a:r>
              <a:rPr lang="ru-RU" sz="2000" dirty="0" smtClean="0"/>
              <a:t>И вдруг вспорхнули яблоки,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Ведь это …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68" y="5557503"/>
            <a:ext cx="388632" cy="6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2" y="1700808"/>
            <a:ext cx="7534275" cy="4981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6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574" y="188640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</a:t>
            </a:r>
            <a:r>
              <a:rPr lang="ru-RU" sz="2000" dirty="0" smtClean="0"/>
              <a:t>Чернокрылый, красногрудый</a:t>
            </a:r>
            <a:br>
              <a:rPr lang="ru-RU" sz="2000" dirty="0" smtClean="0"/>
            </a:br>
            <a:r>
              <a:rPr lang="en-US" sz="2000" dirty="0" smtClean="0"/>
              <a:t>            </a:t>
            </a:r>
            <a:r>
              <a:rPr lang="ru-RU" sz="2000" dirty="0" smtClean="0"/>
              <a:t>И зимой найдёт приют:</a:t>
            </a:r>
            <a:br>
              <a:rPr lang="ru-RU" sz="2000" dirty="0" smtClean="0"/>
            </a:br>
            <a:r>
              <a:rPr lang="en-US" sz="2000" dirty="0" smtClean="0"/>
              <a:t>            </a:t>
            </a:r>
            <a:r>
              <a:rPr lang="ru-RU" sz="2000" dirty="0" smtClean="0"/>
              <a:t>Н</a:t>
            </a:r>
            <a:r>
              <a:rPr lang="ru-RU" sz="2000" dirty="0"/>
              <a:t>е</a:t>
            </a:r>
            <a:r>
              <a:rPr lang="ru-RU" sz="2000" dirty="0" smtClean="0"/>
              <a:t> боится он простуды-</a:t>
            </a:r>
            <a:br>
              <a:rPr lang="ru-RU" sz="2000" dirty="0" smtClean="0"/>
            </a:br>
            <a:r>
              <a:rPr lang="ru-RU" sz="2000" dirty="0" smtClean="0"/>
              <a:t>       </a:t>
            </a:r>
            <a:r>
              <a:rPr lang="en-US" sz="2000" dirty="0" smtClean="0"/>
              <a:t>    </a:t>
            </a:r>
            <a:r>
              <a:rPr lang="ru-RU" sz="2000" dirty="0" smtClean="0"/>
              <a:t> С первым снегом тут как тут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667500" cy="4162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92888" cy="924475"/>
          </a:xfrm>
        </p:spPr>
        <p:txBody>
          <a:bodyPr>
            <a:noAutofit/>
          </a:bodyPr>
          <a:lstStyle/>
          <a:p>
            <a:r>
              <a:rPr lang="ru-RU" dirty="0" smtClean="0"/>
              <a:t>Аппликация из бумажных салфеток </a:t>
            </a:r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ru-RU" dirty="0" smtClean="0"/>
              <a:t>«Снегирь»</a:t>
            </a:r>
            <a:endParaRPr lang="ru-RU" dirty="0"/>
          </a:p>
        </p:txBody>
      </p:sp>
      <p:pic>
        <p:nvPicPr>
          <p:cNvPr id="1027" name="Picture 3" descr="C:\Documents and Settings\32\Рабочий стол\P1020835^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512455" cy="43019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Овал 3"/>
          <p:cNvSpPr/>
          <p:nvPr/>
        </p:nvSpPr>
        <p:spPr>
          <a:xfrm>
            <a:off x="5584289" y="30918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7125113" cy="924475"/>
          </a:xfrm>
        </p:spPr>
        <p:txBody>
          <a:bodyPr/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274</TotalTime>
  <Words>41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Winter</vt:lpstr>
      <vt:lpstr>     ГБС(К)ОУ Брасовская   школа – интернат VIII вида</vt:lpstr>
      <vt:lpstr> На ветвях, украшенных снежной бахромой,  Яблоки румяные выросли зимой.  Яблоки по яблоне весело снуют,  Гусениц мороженных, яблоки клюют.</vt:lpstr>
      <vt:lpstr>         Яблоки на ветке?             Скорей их собери.                           И вдруг вспорхнули яблоки, Ведь это …</vt:lpstr>
      <vt:lpstr>          Чернокрылый, красногрудый             И зимой найдёт приют:             Не боится он простуды-             С первым снегом тут как тут</vt:lpstr>
      <vt:lpstr>Аппликация из бумажных салфеток                              «Снегирь»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ГБС(К)ОУ Брасовская школа – интернат VIII вида</dc:title>
  <cp:lastModifiedBy>user</cp:lastModifiedBy>
  <cp:revision>26</cp:revision>
  <dcterms:modified xsi:type="dcterms:W3CDTF">2016-02-10T08:52:32Z</dcterms:modified>
</cp:coreProperties>
</file>