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2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8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955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658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41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03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Office WORD Document\наталья\интегрированные уроки\лебедь\лел=б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4320480" cy="648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0457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5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24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80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76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35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74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22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18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витя</dc:creator>
  <cp:lastModifiedBy>витя</cp:lastModifiedBy>
  <cp:revision>2</cp:revision>
  <dcterms:created xsi:type="dcterms:W3CDTF">2013-02-02T18:52:51Z</dcterms:created>
  <dcterms:modified xsi:type="dcterms:W3CDTF">2013-02-02T19:03:43Z</dcterms:modified>
</cp:coreProperties>
</file>