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820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281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1955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9658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5411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0035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Office WORD Document\наталья\интегрированные уроки\лебедь\лел=б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8640"/>
            <a:ext cx="4320480" cy="6480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10457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157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0245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4809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0763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4355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749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1226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181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витя</dc:creator>
  <cp:lastModifiedBy>витя</cp:lastModifiedBy>
  <cp:revision>2</cp:revision>
  <dcterms:created xsi:type="dcterms:W3CDTF">2013-02-02T18:52:51Z</dcterms:created>
  <dcterms:modified xsi:type="dcterms:W3CDTF">2013-02-02T19:03:43Z</dcterms:modified>
</cp:coreProperties>
</file>