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91E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1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4F56CC-92CD-4D4E-B8A6-218989C6819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A41620-25D6-46DD-A1E9-DD968C547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4F56CC-92CD-4D4E-B8A6-218989C6819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A41620-25D6-46DD-A1E9-DD968C547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4F56CC-92CD-4D4E-B8A6-218989C6819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A41620-25D6-46DD-A1E9-DD968C547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4F56CC-92CD-4D4E-B8A6-218989C6819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A41620-25D6-46DD-A1E9-DD968C547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4F56CC-92CD-4D4E-B8A6-218989C6819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A41620-25D6-46DD-A1E9-DD968C547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4F56CC-92CD-4D4E-B8A6-218989C6819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A41620-25D6-46DD-A1E9-DD968C547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4F56CC-92CD-4D4E-B8A6-218989C6819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A41620-25D6-46DD-A1E9-DD968C547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4F56CC-92CD-4D4E-B8A6-218989C6819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A41620-25D6-46DD-A1E9-DD968C547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4F56CC-92CD-4D4E-B8A6-218989C6819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A41620-25D6-46DD-A1E9-DD968C547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4F56CC-92CD-4D4E-B8A6-218989C6819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A41620-25D6-46DD-A1E9-DD968C547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4F56CC-92CD-4D4E-B8A6-218989C6819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A41620-25D6-46DD-A1E9-DD968C5473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14F56CC-92CD-4D4E-B8A6-218989C68197}" type="datetimeFigureOut">
              <a:rPr lang="ru-RU" smtClean="0"/>
              <a:pPr/>
              <a:t>16.02.2016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AA41620-25D6-46DD-A1E9-DD968C5473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13" Type="http://schemas.openxmlformats.org/officeDocument/2006/relationships/image" Target="../media/image8.jpeg"/><Relationship Id="rId18" Type="http://schemas.openxmlformats.org/officeDocument/2006/relationships/slide" Target="slide11.xml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12" Type="http://schemas.openxmlformats.org/officeDocument/2006/relationships/slide" Target="slide8.xml"/><Relationship Id="rId17" Type="http://schemas.openxmlformats.org/officeDocument/2006/relationships/image" Target="../media/image10.jpeg"/><Relationship Id="rId2" Type="http://schemas.openxmlformats.org/officeDocument/2006/relationships/slide" Target="slide3.xml"/><Relationship Id="rId16" Type="http://schemas.openxmlformats.org/officeDocument/2006/relationships/slide" Target="slide10.xml"/><Relationship Id="rId20" Type="http://schemas.openxmlformats.org/officeDocument/2006/relationships/slide" Target="slide1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image" Target="../media/image7.jpeg"/><Relationship Id="rId5" Type="http://schemas.openxmlformats.org/officeDocument/2006/relationships/image" Target="../media/image4.jpeg"/><Relationship Id="rId15" Type="http://schemas.openxmlformats.org/officeDocument/2006/relationships/image" Target="../media/image9.jpeg"/><Relationship Id="rId10" Type="http://schemas.openxmlformats.org/officeDocument/2006/relationships/slide" Target="slide7.xml"/><Relationship Id="rId19" Type="http://schemas.openxmlformats.org/officeDocument/2006/relationships/image" Target="../media/image11.jpeg"/><Relationship Id="rId4" Type="http://schemas.openxmlformats.org/officeDocument/2006/relationships/slide" Target="slide4.xml"/><Relationship Id="rId9" Type="http://schemas.openxmlformats.org/officeDocument/2006/relationships/image" Target="../media/image6.jpeg"/><Relationship Id="rId14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stendprint.ru/upload/iblock/3f0/3f097f8e3f5016df5208d7f239198132.jpg"/>
          <p:cNvPicPr>
            <a:picLocks noChangeAspect="1" noChangeArrowheads="1"/>
          </p:cNvPicPr>
          <p:nvPr/>
        </p:nvPicPr>
        <p:blipFill>
          <a:blip r:embed="rId2" cstate="print"/>
          <a:srcRect b="10475"/>
          <a:stretch>
            <a:fillRect/>
          </a:stretch>
        </p:blipFill>
        <p:spPr bwMode="auto">
          <a:xfrm>
            <a:off x="251520" y="404664"/>
            <a:ext cx="8569510" cy="6021288"/>
          </a:xfrm>
          <a:prstGeom prst="rect">
            <a:avLst/>
          </a:prstGeom>
          <a:solidFill>
            <a:srgbClr val="FFC000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Прописная цифра восем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836712"/>
            <a:ext cx="5184576" cy="5184576"/>
          </a:xfrm>
          <a:prstGeom prst="rect">
            <a:avLst/>
          </a:prstGeom>
          <a:noFill/>
        </p:spPr>
      </p:pic>
      <p:sp>
        <p:nvSpPr>
          <p:cNvPr id="3" name="Овал 2"/>
          <p:cNvSpPr/>
          <p:nvPr/>
        </p:nvSpPr>
        <p:spPr>
          <a:xfrm>
            <a:off x="4427984" y="1700808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8028384" y="5733256"/>
            <a:ext cx="792088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5.3654E-7 C 0.00538 -0.01064 0.00694 -0.02359 0.00989 -0.03561 C 0.01094 -0.03978 0.01545 -0.04672 0.01545 -0.04672 C 0.01858 -0.0599 0.02639 -0.07262 0.03524 -0.08048 C 0.03698 -0.08765 0.04045 -0.08927 0.04375 -0.09551 C 0.04427 -0.09736 0.0441 -0.09991 0.04514 -0.10129 C 0.04618 -0.10268 0.04792 -0.10222 0.0493 -0.10314 C 0.05208 -0.10499 0.05364 -0.1087 0.05642 -0.11055 C 0.05903 -0.11216 0.06476 -0.11425 0.06476 -0.11425 C 0.0658 -0.11563 0.06649 -0.11725 0.06771 -0.11818 C 0.06892 -0.1191 0.07066 -0.11887 0.07187 -0.12003 C 0.07326 -0.12141 0.07326 -0.12442 0.07465 -0.12558 C 0.07726 -0.12766 0.08316 -0.12928 0.08316 -0.12928 C 0.08802 -0.13622 0.09618 -0.13945 0.10278 -0.14246 C 0.10555 -0.14362 0.11128 -0.14616 0.11128 -0.14616 C 0.11215 -0.14755 0.11267 -0.15009 0.11406 -0.15009 C 0.12864 -0.15079 0.14323 -0.14917 0.15781 -0.14801 C 0.1651 -0.14732 0.17066 -0.13622 0.17743 -0.13321 C 0.17847 -0.13182 0.17917 -0.1302 0.18038 -0.12928 C 0.18299 -0.12743 0.18871 -0.12558 0.18871 -0.12558 C 0.19358 -0.11586 0.19653 -0.11702 0.20278 -0.11055 C 0.20625 -0.10684 0.20833 -0.10176 0.21128 -0.09736 C 0.21458 -0.08395 0.20989 -0.09944 0.21684 -0.08811 C 0.21892 -0.08487 0.21944 -0.08025 0.22118 -0.07678 C 0.22326 -0.06522 0.22552 -0.05481 0.22674 -0.04302 C 0.22552 -0.01896 0.22639 0.01619 0.21545 0.0377 C 0.21233 0.05042 0.21476 0.04602 0.20989 0.05273 C 0.20833 0.0592 0.20642 0.06291 0.20278 0.06776 C 0.20104 0.07493 0.2 0.07817 0.19444 0.08071 C 0.19392 0.08256 0.1941 0.08511 0.19305 0.08649 C 0.19201 0.08788 0.1901 0.08742 0.18871 0.08834 C 0.18576 0.09043 0.18316 0.0932 0.18038 0.09575 C 0.17778 0.09806 0.17587 0.1013 0.17326 0.10338 C 0.17205 0.1043 0.17031 0.1043 0.1691 0.10523 C 0.16614 0.10731 0.16337 0.11008 0.16059 0.11263 C 0.15729 0.11563 0.15538 0.11725 0.15208 0.12026 C 0.14965 0.12234 0.14375 0.12396 0.14375 0.12396 C 0.13924 0.12951 0.13333 0.13136 0.12812 0.13529 C 0.11441 0.1457 0.12483 0.14061 0.11545 0.14454 C 0.11128 0.15009 0.10851 0.15356 0.10278 0.15587 C 0.10017 0.15819 0.09687 0.15888 0.09444 0.16143 C 0.09305 0.16281 0.09288 0.16559 0.09149 0.16698 C 0.08819 0.17044 0.07812 0.17484 0.07465 0.17646 C 0.07309 0.17715 0.07205 0.17923 0.07049 0.18016 C 0.06771 0.18178 0.06198 0.18386 0.06198 0.18386 C 0.05278 0.19218 0.04305 0.20375 0.03246 0.20837 C 0.02604 0.21647 0.01962 0.22179 0.01267 0.22896 C 0.00989 0.23173 0.00417 0.23659 0.00417 0.23659 C 0.00017 0.24445 -0.00573 0.24931 -0.01129 0.25532 C -0.01771 0.26226 -0.02292 0.27058 -0.0309 0.27405 C -0.03854 0.28377 -0.04757 0.29394 -0.05781 0.29834 C -0.06129 0.30319 -0.06424 0.30574 -0.06892 0.30782 C -0.0724 0.31221 -0.07622 0.3136 -0.08021 0.31707 C -0.08889 0.33395 -0.07743 0.31406 -0.08733 0.3247 C -0.08976 0.32724 -0.0908 0.33141 -0.09288 0.33418 C -0.09931 0.34274 -0.10521 0.3543 -0.10851 0.36587 C -0.10903 0.37581 -0.1092 0.38599 -0.1099 0.39593 C -0.11042 0.40333 -0.11875 0.42091 -0.12118 0.4297 C -0.1224 0.46045 -0.12361 0.466 -0.12118 0.49538 C -0.12066 0.50185 -0.11406 0.51226 -0.11406 0.51226 C -0.11059 0.52613 -0.10521 0.5414 -0.09583 0.54972 C -0.08785 0.56545 -0.09826 0.54649 -0.08872 0.5592 C -0.0816 0.56869 -0.08455 0.57123 -0.07326 0.57424 C -0.07188 0.57539 -0.07014 0.57632 -0.06892 0.57794 C -0.06771 0.57956 -0.06736 0.5821 -0.06615 0.58349 C -0.06493 0.58464 -0.06337 0.58464 -0.06198 0.58557 C -0.06042 0.58649 -0.05903 0.58788 -0.05781 0.58927 C -0.05538 0.59204 -0.05382 0.5969 -0.0507 0.59852 C -0.04219 0.60268 -0.03386 0.60615 -0.02535 0.60985 C -0.00747 0.60777 0.00955 0.60153 0.02674 0.59482 C 0.02951 0.59366 0.03281 0.59343 0.03524 0.59112 C 0.03663 0.58996 0.03785 0.58788 0.03941 0.58742 C 0.04635 0.5858 0.05347 0.58626 0.06059 0.58557 C 0.06892 0.58141 0.07743 0.57794 0.08594 0.57424 C 0.09201 0.57146 0.09601 0.56221 0.10139 0.55735 C 0.10746 0.54533 0.10035 0.55712 0.10851 0.54972 C 0.11302 0.54556 0.11233 0.54371 0.11545 0.53862 C 0.11823 0.53423 0.1217 0.53053 0.12535 0.52729 C 0.12621 0.52544 0.12708 0.52336 0.12812 0.52174 C 0.12899 0.52035 0.13021 0.51943 0.13108 0.51804 C 0.13611 0.50902 0.13715 0.50324 0.14375 0.49723 C 0.14618 0.48751 0.14774 0.4778 0.15208 0.46924 C 0.15555 0.4549 0.15833 0.4408 0.16059 0.42599 C 0.16198 0.39246 0.15972 0.36448 0.15503 0.3321 C 0.15312 0.31938 0.15347 0.31152 0.14514 0.30412 C 0.14358 0.29764 0.1408 0.29487 0.13802 0.28908 C 0.13472 0.27544 0.13385 0.27775 0.12812 0.26642 C 0.12569 0.25648 0.12674 0.25069 0.11979 0.24769 C 0.11788 0.24006 0.11493 0.2389 0.11128 0.23266 C 0.09826 0.21022 0.11094 0.22872 0.10278 0.21785 C 0.09948 0.21346 0.09149 0.20652 0.09149 0.20652 C 0.08854 0.20051 0.08628 0.19727 0.08177 0.19334 C 0.07864 0.18756 0.07639 0.18409 0.07187 0.18016 C 0.06684 0.16998 0.07187 0.17854 0.06476 0.17091 C 0.06094 0.16674 0.05851 0.1605 0.05503 0.15587 C 0.05451 0.15402 0.05417 0.15194 0.05347 0.15009 C 0.05278 0.14801 0.05139 0.14662 0.05069 0.14454 C 0.04948 0.14084 0.05 0.13599 0.04792 0.13321 C 0.04271 0.12627 0.03941 0.1191 0.03524 0.11078 C 0.03281 0.10592 0.03437 0.09806 0.03108 0.0939 C 0.02691 0.08858 0.02882 0.09158 0.02535 0.08464 C 0.02292 0.0747 0.02483 0.08048 0.0184 0.06776 L 0.0184 0.06776 C 0.01684 0.06175 0.01614 0.05458 0.01406 0.0488 C 0.00972 0.03677 0.00191 0.01341 5.55556E-7 -5.3654E-7 Z " pathEditMode="relative" ptsTypes="fffffffffffffffffffffffffffffffffffffffffffffffffffffffffffffffffffffffffffffffffffffffffffffffffffffFfff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Прописная цифра девят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620688"/>
            <a:ext cx="5472608" cy="5472608"/>
          </a:xfrm>
          <a:prstGeom prst="rect">
            <a:avLst/>
          </a:prstGeom>
          <a:noFill/>
        </p:spPr>
      </p:pic>
      <p:sp>
        <p:nvSpPr>
          <p:cNvPr id="3" name="Овал 2"/>
          <p:cNvSpPr/>
          <p:nvPr/>
        </p:nvSpPr>
        <p:spPr>
          <a:xfrm>
            <a:off x="6588224" y="1916832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8028384" y="5733256"/>
            <a:ext cx="792088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5.78168E-6 C -0.00433 -0.00901 -0.00225 -0.00369 -0.00555 -0.01688 C -0.00607 -0.01873 -0.00694 -0.02266 -0.00694 -0.02266 C -0.00746 -0.03584 -0.00763 -0.04879 -0.00832 -0.06197 C -0.00867 -0.06937 -0.00919 -0.077 -0.00989 -0.08441 C -0.01076 -0.09366 -0.01284 -0.09736 -0.01544 -0.10522 C -0.02204 -0.12511 -0.02326 -0.15055 -0.03801 -0.16327 C -0.04114 -0.16951 -0.04322 -0.17252 -0.04791 -0.17645 C -0.04982 -0.18385 -0.05225 -0.18501 -0.05763 -0.18778 C -0.06076 -0.19148 -0.0651 -0.19472 -0.06891 -0.19703 C -0.07169 -0.19865 -0.07464 -0.19958 -0.07742 -0.20073 C -0.07881 -0.20143 -0.08159 -0.20258 -0.08159 -0.20258 C -0.08645 -0.20929 -0.08315 -0.20605 -0.09287 -0.21021 C -0.09426 -0.21091 -0.09721 -0.21207 -0.09721 -0.21207 C -0.11405 -0.21137 -0.13107 -0.21299 -0.14791 -0.21021 C -0.15121 -0.20975 -0.15346 -0.20513 -0.15624 -0.20258 C -0.16562 -0.19426 -0.17516 -0.18478 -0.18593 -0.18015 C -0.18819 -0.17113 -0.19131 -0.17414 -0.19721 -0.16882 C -0.20138 -0.16049 -0.20919 -0.15841 -0.21405 -0.15009 C -0.22239 -0.13575 -0.21214 -0.15286 -0.21822 -0.13898 C -0.22048 -0.1339 -0.22464 -0.13135 -0.22673 -0.1258 C -0.22951 -0.11817 -0.23194 -0.11123 -0.23662 -0.10522 C -0.23836 -0.09805 -0.24183 -0.09458 -0.24496 -0.08834 C -0.24756 -0.07793 -0.2486 -0.08487 -0.25346 -0.07515 C -0.25503 -0.06891 -0.26058 -0.05827 -0.26058 -0.05827 C -0.26371 -0.04532 -0.26475 -0.04139 -0.2703 -0.03006 C -0.27065 -0.0296 -0.27378 -0.01641 -0.27464 -0.01318 C -0.27968 0.00671 -0.27169 -0.02358 -0.27881 -0.00184 C -0.28541 0.01828 -0.27812 0.00186 -0.28437 0.01504 C -0.28714 0.04904 -0.28957 0.11541 -0.27603 0.15195 C -0.27395 0.1575 -0.2703 0.16004 -0.26753 0.16513 C -0.2644 0.17022 -0.26388 0.17531 -0.26058 0.18016 C -0.2578 0.18988 -0.25989 0.1841 -0.25346 0.19705 C -0.25173 0.20075 -0.24635 0.2063 -0.24635 0.2063 C -0.24461 0.21347 -0.2427 0.21532 -0.23801 0.21948 C -0.23714 0.22133 -0.23662 0.22387 -0.23523 0.22503 C -0.23159 0.22804 -0.22256 0.23081 -0.21822 0.23266 C -0.21683 0.23382 -0.21562 0.23544 -0.21405 0.23636 C -0.21266 0.23729 -0.2111 0.23729 -0.20989 0.23821 C -0.20867 0.23914 -0.20815 0.24122 -0.20694 0.24191 C -0.20433 0.24353 -0.1986 0.24561 -0.1986 0.24561 C -0.19513 0.25024 -0.19148 0.25139 -0.18732 0.25509 C -0.11735 0.25255 -0.15572 0.25926 -0.12951 0.24769 C -0.12395 0.24006 -0.13003 0.247 -0.121 0.24191 C -0.11944 0.24099 -0.11839 0.23914 -0.11683 0.23821 C -0.11544 0.23729 -0.11405 0.23706 -0.11266 0.23636 C -0.10746 0.22572 -0.11319 0.23474 -0.10416 0.22873 C -0.10121 0.22665 -0.09843 0.22387 -0.09565 0.22133 C -0.09426 0.22017 -0.09148 0.21763 -0.09148 0.21763 C -0.08853 0.21162 -0.08246 0.20306 -0.07742 0.20075 C -0.0743 0.19427 -0.07308 0.19196 -0.06753 0.18942 C -0.06041 0.17485 -0.05155 0.16166 -0.04079 0.15195 C -0.03923 0.14316 -0.0394 0.13969 -0.03367 0.13507 C -0.02951 0.11749 -0.03628 0.1427 -0.02812 0.12374 C -0.02725 0.12142 -0.02725 0.11888 -0.02673 0.11633 C -0.02412 0.105 -0.021 0.0939 -0.01822 0.08257 C -0.0177 0.08049 -0.01614 0.07887 -0.01544 0.07679 C -0.01249 0.06777 -0.0118 0.05967 -0.00989 0.05065 C -0.00694 0.03678 -0.0026 0.02337 5.55556E-6 0.00926 C -0.00207 0.03955 -0.00138 0.03932 -0.00416 0.05991 C -0.00728 0.08257 -0.01266 0.10454 -0.01544 0.1272 C -0.01631 0.14802 -0.01753 0.16744 -0.01961 0.18756 C -0.02048 0.20838 -0.01805 0.23336 -0.02951 0.24954 C -0.03194 0.25949 -0.03385 0.2736 -0.0394 0.28146 C -0.04253 0.29395 -0.04478 0.30667 -0.04791 0.31892 C -0.04895 0.32263 -0.04895 0.32702 -0.05069 0.33003 C -0.05728 0.34344 -0.06371 0.35639 -0.0703 0.36957 C -0.07256 0.3742 -0.07638 0.37813 -0.07881 0.38275 C -0.08766 0.39894 -0.08089 0.38923 -0.08732 0.39779 C -0.09044 0.41028 -0.09287 0.41606 -0.10138 0.42392 C -0.10589 0.43294 -0.11076 0.43988 -0.11544 0.44843 C -0.1203 0.45722 -0.12048 0.46185 -0.12812 0.46532 C -0.13176 0.47272 -0.13992 0.48127 -0.14635 0.48405 C -0.14982 0.48798 -0.15763 0.49515 -0.15763 0.49515 C -0.16301 0.50579 -0.16614 0.50001 -0.17326 0.51018 C -0.17916 0.51851 -0.17256 0.51041 -0.1802 0.51596 C -0.19201 0.52452 -0.19322 0.52637 -0.20694 0.52892 C -0.22273 0.53632 -0.23853 0.53955 -0.25485 0.54395 C -0.26475 0.54325 -0.27447 0.54302 -0.28437 0.5421 C -0.28923 0.54164 -0.2986 0.53632 -0.2986 0.53632 C -0.30381 0.52961 -0.30902 0.52452 -0.31405 0.51758 C -0.31423 0.51712 -0.31596 0.50602 -0.31683 0.50463 C -0.31891 0.50116 -0.32204 0.49885 -0.32395 0.49515 C -0.3276 0.48775 -0.33055 0.48058 -0.33523 0.47457 C -0.33888 0.46023 -0.3335 0.47781 -0.34079 0.46532 C -0.34444 0.45907 -0.34357 0.44566 -0.34357 0.43895 " pathEditMode="relative" ptsTypes="ffffffffffffff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Прописная цифра нол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692696"/>
            <a:ext cx="5400600" cy="5400600"/>
          </a:xfrm>
          <a:prstGeom prst="rect">
            <a:avLst/>
          </a:prstGeom>
          <a:noFill/>
        </p:spPr>
      </p:pic>
      <p:sp>
        <p:nvSpPr>
          <p:cNvPr id="3" name="Овал 2"/>
          <p:cNvSpPr/>
          <p:nvPr/>
        </p:nvSpPr>
        <p:spPr>
          <a:xfrm>
            <a:off x="5868144" y="620688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8028384" y="5733256"/>
            <a:ext cx="792088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052 -0.00185 -0.00035 -0.00417 -0.00139 -0.00555 C -0.00417 -0.00925 -0.01562 -0.01064 -0.0184 -0.01133 C -0.0276 -0.00995 -0.0316 -0.00902 -0.03941 -0.00555 C -0.04045 -0.0044 -0.04132 -0.00301 -0.04236 -0.00185 C -0.04375 -0.00047 -0.04531 0.00046 -0.04653 0.00185 C -0.05642 0.01364 -0.04948 0.00971 -0.05781 0.01318 C -0.05833 0.01503 -0.05833 0.01711 -0.0592 0.01873 C -0.06181 0.02312 -0.06736 0.02636 -0.07049 0.03006 C -0.07344 0.03353 -0.07604 0.03746 -0.07882 0.04116 C -0.08212 0.04556 -0.08351 0.0525 -0.08733 0.0562 C -0.09514 0.0636 -0.10312 0.07354 -0.1099 0.08256 C -0.11302 0.08672 -0.1151 0.09158 -0.1184 0.09574 C -0.12014 0.10268 -0.12309 0.10384 -0.12674 0.10892 C -0.12847 0.11609 -0.13056 0.11771 -0.13524 0.12188 C -0.13663 0.12743 -0.13854 0.1339 -0.1408 0.13876 C -0.14809 0.15495 -0.13906 0.12835 -0.14653 0.14824 C -0.14722 0.15009 -0.14705 0.15217 -0.14792 0.15379 C -0.14896 0.15564 -0.15069 0.15633 -0.15208 0.15749 C -0.15885 0.17067 -0.16302 0.18802 -0.17326 0.19704 C -0.17656 0.20999 -0.17326 0.20675 -0.18038 0.21022 C -0.18264 0.21901 -0.18576 0.22386 -0.19149 0.22895 C -0.19444 0.23959 -0.19549 0.25254 -0.20139 0.26087 C -0.20365 0.26966 -0.2059 0.27544 -0.20851 0.2833 C -0.2151 0.30342 -0.20781 0.28769 -0.21406 0.30018 C -0.21597 0.31013 -0.21719 0.32077 -0.22257 0.3284 C -0.23021 0.35892 -0.23733 0.38876 -0.24236 0.42021 C -0.2441 0.43177 -0.24514 0.44264 -0.24792 0.45398 C -0.25347 0.47618 -0.24531 0.4438 -0.25069 0.46531 C -0.25121 0.46716 -0.25208 0.47086 -0.25208 0.47086 C -0.25312 0.50139 -0.25382 0.53052 -0.25069 0.56105 C -0.25017 0.58048 -0.25017 0.59967 -0.24931 0.6191 C -0.24896 0.62558 -0.24514 0.63783 -0.24514 0.63783 C -0.2434 0.65171 -0.24115 0.67137 -0.23524 0.68293 C -0.23351 0.69195 -0.2342 0.70305 -0.23108 0.71114 C -0.22951 0.71508 -0.22535 0.72225 -0.22535 0.72225 C -0.22187 0.73658 -0.22691 0.71993 -0.21979 0.73173 C -0.21892 0.73335 -0.21927 0.73566 -0.2184 0.73728 C -0.21545 0.7419 -0.20937 0.74306 -0.20573 0.74676 C -0.19375 0.75925 -0.19253 0.76272 -0.17604 0.76549 C -0.16996 0.7648 -0.16389 0.76457 -0.15781 0.76364 C -0.1474 0.76202 -0.13559 0.75485 -0.12535 0.75046 C -0.11458 0.74075 -0.12014 0.74445 -0.10851 0.73913 C -0.1026 0.73635 -0.09757 0.73057 -0.09149 0.72803 C -0.08698 0.72155 -0.08212 0.71739 -0.07604 0.71484 C -0.07274 0.70814 -0.06701 0.70444 -0.06198 0.69981 C -0.05885 0.69334 -0.05764 0.69079 -0.05208 0.68848 C -0.04757 0.67946 -0.04566 0.67576 -0.03941 0.66975 C -0.03681 0.6672 -0.03108 0.66235 -0.03108 0.66235 C -0.02951 0.65541 -0.02604 0.65379 -0.02396 0.64731 C -0.0191 0.63251 -0.02448 0.63899 -0.01701 0.63228 C -0.01545 0.62673 -0.01285 0.62164 -0.0099 0.61725 C -0.00764 0.61378 -0.00278 0.60777 -0.00278 0.60777 C -0.00104 0.60083 0.00243 0.59921 0.00556 0.59297 C 0.00729 0.58557 0.00868 0.57793 0.01267 0.57215 C 0.01545 0.56105 0.01962 0.55411 0.02674 0.54787 C 0.03021 0.53399 0.02743 0.53931 0.03385 0.53099 C 0.03611 0.52174 0.03767 0.51387 0.03941 0.50462 C 0.03976 0.50277 0.03993 0.50069 0.0408 0.49907 C 0.04271 0.49583 0.04566 0.49445 0.04792 0.49167 C 0.05208 0.47433 0.05382 0.45444 0.06337 0.44079 C 0.06632 0.42923 0.0724 0.41836 0.07604 0.40703 C 0.07951 0.39662 0.07951 0.38344 0.08594 0.37534 C 0.08906 0.36239 0.08958 0.34875 0.09288 0.3358 C 0.0934 0.32262 0.09323 0.30943 0.09427 0.29648 C 0.09531 0.28423 0.10052 0.27104 0.10278 0.25902 C 0.10538 0.2204 0.1151 0.17484 0.09861 0.14061 C 0.09705 0.10754 0.09896 0.11401 0.08733 0.08996 C 0.08125 0.07747 0.0908 0.09065 0.08299 0.08071 C 0.07917 0.06521 0.08177 0.07262 0.07465 0.05805 C 0.07379 0.0562 0.07274 0.05435 0.07188 0.0525 C 0.07083 0.05065 0.06892 0.04694 0.06892 0.04694 C 0.06667 0.03769 0.06215 0.02682 0.05625 0.02058 C 0.0526 0.01688 0.04358 0.01318 0.04358 0.01318 C 0.02743 -0.00116 0.02031 -0.00232 0 0 Z " pathEditMode="relative" ptsTypes="fffffffffffffffffffffffffffffffffffffffffffffffffffffffffffffffffffffffffff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2" name="Picture 6" descr="http://cs543107.vk.me/v543107581/8157/zyy_YAsvIoU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340768"/>
            <a:ext cx="1477424" cy="2088232"/>
          </a:xfrm>
          <a:prstGeom prst="rect">
            <a:avLst/>
          </a:prstGeom>
          <a:noFill/>
        </p:spPr>
      </p:pic>
      <p:pic>
        <p:nvPicPr>
          <p:cNvPr id="24584" name="Picture 8" descr="http://cs543107.vk.me/v543107581/815e/IvPnnfXc1zM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11760" y="1340768"/>
            <a:ext cx="1477424" cy="2088232"/>
          </a:xfrm>
          <a:prstGeom prst="rect">
            <a:avLst/>
          </a:prstGeom>
          <a:noFill/>
        </p:spPr>
      </p:pic>
      <p:pic>
        <p:nvPicPr>
          <p:cNvPr id="24586" name="Picture 10" descr="http://cs543107.vk.me/v543107581/8165/QDTRaLHlt-s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51920" y="1340768"/>
            <a:ext cx="1477424" cy="2088232"/>
          </a:xfrm>
          <a:prstGeom prst="rect">
            <a:avLst/>
          </a:prstGeom>
          <a:noFill/>
        </p:spPr>
      </p:pic>
      <p:pic>
        <p:nvPicPr>
          <p:cNvPr id="24588" name="Picture 12" descr="http://cs543107.vk.me/v543107581/816c/kigC3ZBGzT8.jp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92080" y="1340769"/>
            <a:ext cx="1477423" cy="2088232"/>
          </a:xfrm>
          <a:prstGeom prst="rect">
            <a:avLst/>
          </a:prstGeom>
          <a:noFill/>
        </p:spPr>
      </p:pic>
      <p:pic>
        <p:nvPicPr>
          <p:cNvPr id="24590" name="Picture 14" descr="http://cs543107.vk.me/v543107581/8173/H0U-c8JZHMQ.jpg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732240" y="1340768"/>
            <a:ext cx="1477424" cy="2088232"/>
          </a:xfrm>
          <a:prstGeom prst="rect">
            <a:avLst/>
          </a:prstGeom>
          <a:noFill/>
        </p:spPr>
      </p:pic>
      <p:pic>
        <p:nvPicPr>
          <p:cNvPr id="24592" name="Picture 16" descr="http://cs543107.vk.me/v543107581/817a/Sa72TWuPGSU.jpg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971600" y="3356992"/>
            <a:ext cx="1477424" cy="2088232"/>
          </a:xfrm>
          <a:prstGeom prst="rect">
            <a:avLst/>
          </a:prstGeom>
          <a:noFill/>
        </p:spPr>
      </p:pic>
      <p:pic>
        <p:nvPicPr>
          <p:cNvPr id="24594" name="Picture 18" descr="http://cs543107.vk.me/v543107581/8181/aodTrvsmMfw.jpg">
            <a:hlinkClick r:id="rId14" action="ppaction://hlinksldjump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411761" y="3356992"/>
            <a:ext cx="1477424" cy="2088232"/>
          </a:xfrm>
          <a:prstGeom prst="rect">
            <a:avLst/>
          </a:prstGeom>
          <a:noFill/>
        </p:spPr>
      </p:pic>
      <p:pic>
        <p:nvPicPr>
          <p:cNvPr id="24596" name="Picture 20" descr="http://cs543107.vk.me/v543107581/8188/yjcNOGXSSVA.jpg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851920" y="3356992"/>
            <a:ext cx="1477424" cy="2088232"/>
          </a:xfrm>
          <a:prstGeom prst="rect">
            <a:avLst/>
          </a:prstGeom>
          <a:noFill/>
        </p:spPr>
      </p:pic>
      <p:pic>
        <p:nvPicPr>
          <p:cNvPr id="24598" name="Picture 22" descr="http://cs543107.vk.me/v543107581/818f/MX98f-fclx4.jpg">
            <a:hlinkClick r:id="rId18" action="ppaction://hlinksldjump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292081" y="3356992"/>
            <a:ext cx="1477424" cy="2088232"/>
          </a:xfrm>
          <a:prstGeom prst="rect">
            <a:avLst/>
          </a:prstGeom>
          <a:noFill/>
        </p:spPr>
      </p:pic>
      <p:sp>
        <p:nvSpPr>
          <p:cNvPr id="13" name="Прямоугольник 12">
            <a:hlinkClick r:id="rId20" action="ppaction://hlinksldjump"/>
          </p:cNvPr>
          <p:cNvSpPr/>
          <p:nvPr/>
        </p:nvSpPr>
        <p:spPr>
          <a:xfrm>
            <a:off x="6732240" y="3429000"/>
            <a:ext cx="1440160" cy="2016224"/>
          </a:xfrm>
          <a:prstGeom prst="rect">
            <a:avLst/>
          </a:prstGeom>
          <a:ln w="57150">
            <a:solidFill>
              <a:srgbClr val="B791E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9600" dirty="0" smtClean="0">
                <a:solidFill>
                  <a:schemeClr val="accent6"/>
                </a:solidFill>
              </a:rPr>
              <a:t>0</a:t>
            </a:r>
            <a:endParaRPr lang="ru-RU" sz="96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Прописная цифра оди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764704"/>
            <a:ext cx="5328592" cy="5328592"/>
          </a:xfrm>
          <a:prstGeom prst="rect">
            <a:avLst/>
          </a:prstGeom>
          <a:noFill/>
        </p:spPr>
      </p:pic>
      <p:sp>
        <p:nvSpPr>
          <p:cNvPr id="4" name="Овал 3"/>
          <p:cNvSpPr/>
          <p:nvPr/>
        </p:nvSpPr>
        <p:spPr>
          <a:xfrm>
            <a:off x="4932040" y="2564904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алее 4">
            <a:hlinkClick r:id="rId3" action="ppaction://hlinksldjump" highlightClick="1"/>
          </p:cNvPr>
          <p:cNvSpPr/>
          <p:nvPr/>
        </p:nvSpPr>
        <p:spPr>
          <a:xfrm>
            <a:off x="8028384" y="5733256"/>
            <a:ext cx="792088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8.51064E-7 L 0.20469 -0.2833 " pathEditMode="relative" ptsTypes="AA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469 -0.28331 L -0.0316 0.47201 " pathEditMode="relative" rAng="0" ptsTypes="AA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" y="3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рописная цифра дв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764704"/>
            <a:ext cx="5256584" cy="5256584"/>
          </a:xfrm>
          <a:prstGeom prst="rect">
            <a:avLst/>
          </a:prstGeom>
          <a:noFill/>
        </p:spPr>
      </p:pic>
      <p:sp>
        <p:nvSpPr>
          <p:cNvPr id="4" name="Овал 3"/>
          <p:cNvSpPr/>
          <p:nvPr/>
        </p:nvSpPr>
        <p:spPr>
          <a:xfrm>
            <a:off x="4067944" y="1772816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Управляющая кнопка: далее 4">
            <a:hlinkClick r:id="rId3" action="ppaction://hlinksldjump" highlightClick="1"/>
          </p:cNvPr>
          <p:cNvSpPr/>
          <p:nvPr/>
        </p:nvSpPr>
        <p:spPr>
          <a:xfrm>
            <a:off x="8028384" y="5733256"/>
            <a:ext cx="792088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-0.02937 C 0.01233 -0.04672 -0.00052 -0.02405 0.01024 -0.03862 C 0.0191 -0.05065 0.00642 -0.03885 0.01736 -0.0481 C 0.02205 -0.05759 0.02726 -0.06568 0.03281 -0.07424 C 0.03594 -0.07886 0.04028 -0.0821 0.04271 -0.08742 C 0.04635 -0.09505 0.0441 -0.09205 0.04965 -0.0969 C 0.05382 -0.10523 0.06076 -0.11263 0.06806 -0.11563 C 0.0776 -0.12419 0.07326 -0.12165 0.08073 -0.12489 C 0.09306 -0.13645 0.10694 -0.14292 0.12153 -0.1494 C 0.13403 -0.15495 0.11424 -0.14639 0.13281 -0.1531 C 0.13559 -0.15403 0.14115 -0.1568 0.14115 -0.1568 C 0.15486 -0.15611 0.16858 -0.15634 0.18212 -0.15495 C 0.18767 -0.15426 0.19705 -0.15079 0.20174 -0.1457 C 0.20278 -0.14454 0.20347 -0.14269 0.20469 -0.14177 C 0.22934 -0.12512 0.19531 -0.15356 0.22153 -0.13067 C 0.22569 -0.12697 0.22812 -0.12327 0.23281 -0.12119 C 0.23542 -0.11055 0.23194 -0.11957 0.23837 -0.11378 C 0.24427 -0.10847 0.24253 -0.10384 0.24965 -0.1006 C 0.25243 -0.09505 0.25312 -0.08996 0.25677 -0.08557 C 0.25729 -0.08372 0.25747 -0.08164 0.25816 -0.08002 C 0.25885 -0.0784 0.26042 -0.07771 0.26094 -0.07609 C 0.26215 -0.07262 0.26285 -0.06869 0.26372 -0.06499 C 0.26424 -0.06314 0.2651 -0.05921 0.2651 -0.05921 C 0.26771 -0.03215 0.26997 -0.00069 0.25816 0.02313 C 0.25122 0.05157 0.2401 0.07747 0.22708 0.10199 C 0.22101 0.11332 0.21632 0.12581 0.20885 0.13575 C 0.20573 0.1487 0.21007 0.13483 0.20312 0.14523 C 0.19705 0.15449 0.19792 0.15772 0.19045 0.16397 C 0.18472 0.17553 0.19115 0.16489 0.18351 0.17137 C 0.18125 0.17322 0.17969 0.17646 0.17778 0.179 C 0.17569 0.18733 0.16788 0.19449 0.16233 0.19958 C 0.15868 0.20675 0.15503 0.21161 0.14965 0.21647 C 0.14687 0.22757 0.15052 0.21762 0.1441 0.2241 C 0.1316 0.23659 0.14201 0.23103 0.13281 0.2352 C 0.12882 0.24052 0.12622 0.24607 0.12153 0.25023 C 0.11528 0.26272 0.10851 0.27544 0.09896 0.284 C 0.0934 0.29533 0.08628 0.30458 0.08073 0.31591 C 0.07812 0.321 0.07083 0.32909 0.07083 0.32909 C 0.0691 0.33626 0.06701 0.33788 0.06233 0.34227 C 0.06042 0.34968 0.05868 0.35291 0.05382 0.35731 C 0.04983 0.3654 0.04896 0.37234 0.04271 0.37789 C 0.04045 0.38622 0.03576 0.39084 0.03281 0.39847 C 0.02986 0.4061 0.02708 0.41212 0.02153 0.41721 C 0.01771 0.42484 0.01892 0.42715 0.01302 0.43224 C 0.00972 0.44565 0.01267 0.44126 0.00608 0.44727 C 0.00556 0.44912 0.00538 0.4512 0.00469 0.45282 C 0.00399 0.45444 0.00243 0.45513 0.00174 0.45675 C -0.00538 0.47572 0.00365 0.46138 -0.00521 0.47363 C -0.00712 0.48127 -0.01146 0.48612 -0.0151 0.49237 C -0.0191 0.49931 -0.0224 0.50624 -0.02778 0.5111 C -0.03108 0.52844 -0.02622 0.51017 -0.03351 0.5222 C -0.0434 0.53839 -0.02535 0.51711 -0.03767 0.53353 C -0.03889 0.53515 -0.04063 0.53585 -0.04184 0.53723 C -0.04288 0.53839 -0.04375 0.53978 -0.04462 0.54116 C -0.04757 0.55111 -0.05104 0.56036 -0.05313 0.571 C -0.04149 0.57609 -0.03385 0.55828 -0.025 0.55042 C -0.02049 0.5414 -0.01528 0.53608 -0.00799 0.53168 C -0.00538 0.53006 -0.00208 0.53006 0.00035 0.52798 C 0.00174 0.52683 0.00312 0.52521 0.00469 0.52428 C 0.00694 0.52313 0.00937 0.52313 0.01163 0.5222 C 0.01458 0.52104 0.02014 0.5185 0.02014 0.5185 C 0.0342 0.51919 0.04826 0.51919 0.06233 0.52035 C 0.07135 0.52104 0.07378 0.52706 0.08073 0.53168 C 0.08715 0.53585 0.09497 0.5377 0.10174 0.54116 C 0.10694 0.54764 0.11024 0.54926 0.11736 0.55227 C 0.11875 0.55296 0.12153 0.55412 0.12153 0.55412 C 0.1224 0.5555 0.12309 0.55712 0.12431 0.55805 C 0.12691 0.5599 0.13281 0.56175 0.13281 0.56175 C 0.13368 0.5636 0.1342 0.56614 0.13559 0.5673 C 0.13819 0.56938 0.1441 0.571 0.1441 0.571 C 0.14861 0.57724 0.15608 0.5777 0.16233 0.58048 C 0.1651 0.58164 0.17083 0.58418 0.17083 0.58418 C 0.17882 0.58349 0.18837 0.58696 0.19479 0.58048 C 0.20278 0.57239 0.20417 0.56522 0.21441 0.56175 C 0.21858 0.55643 0.22448 0.55273 0.23003 0.55042 C 0.23299 0.54764 0.23524 0.54348 0.23837 0.54116 C 0.24097 0.53931 0.24687 0.53723 0.24687 0.53723 C 0.25069 0.5296 0.24878 0.52706 0.25538 0.52428 C 0.25851 0.51966 0.26372 0.50925 0.26372 0.50925 C 0.26424 0.5074 0.26441 0.50532 0.2651 0.50347 C 0.26684 0.49954 0.27083 0.49237 0.27083 0.49237 " pathEditMode="relative" ptsTypes="fffffffff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Прописная цифра тр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692696"/>
            <a:ext cx="5544616" cy="5544616"/>
          </a:xfrm>
          <a:prstGeom prst="rect">
            <a:avLst/>
          </a:prstGeom>
          <a:noFill/>
        </p:spPr>
      </p:pic>
      <p:sp>
        <p:nvSpPr>
          <p:cNvPr id="6" name="Овал 5"/>
          <p:cNvSpPr/>
          <p:nvPr/>
        </p:nvSpPr>
        <p:spPr>
          <a:xfrm>
            <a:off x="4499992" y="1268760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Управляющая кнопка: далее 6">
            <a:hlinkClick r:id="rId3" action="ppaction://hlinksldjump" highlightClick="1"/>
          </p:cNvPr>
          <p:cNvSpPr/>
          <p:nvPr/>
        </p:nvSpPr>
        <p:spPr>
          <a:xfrm>
            <a:off x="8028384" y="5733256"/>
            <a:ext cx="792088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05556E-6 -4.6531E-6 C 0.00607 -0.01203 -0.00105 0.00046 0.00711 -0.00925 C 0.01857 -0.02289 0.01076 -0.01873 0.01979 -0.02243 C 0.02117 -0.02359 0.02239 -0.02521 0.02395 -0.02613 C 0.02534 -0.02706 0.0269 -0.02706 0.02812 -0.02798 C 0.02933 -0.02891 0.02968 -0.03099 0.0309 -0.03191 C 0.0335 -0.03376 0.0394 -0.03561 0.0394 -0.03561 C 0.04687 -0.0451 0.05607 -0.04857 0.06475 -0.0562 C 0.06614 -0.05735 0.0677 -0.05874 0.06909 -0.0599 C 0.07152 -0.06198 0.07742 -0.0636 0.07742 -0.0636 C 0.08246 -0.07077 0.08367 -0.07146 0.09149 -0.07493 C 0.09288 -0.07562 0.09583 -0.07678 0.09583 -0.07678 C 0.10225 -0.08256 0.10954 -0.08487 0.11683 -0.08811 C 0.1184 -0.08881 0.11961 -0.09089 0.12117 -0.09181 C 0.12378 -0.09343 0.12951 -0.09551 0.12951 -0.09551 C 0.13524 -0.10314 0.15312 -0.10708 0.16197 -0.1087 C 0.17274 -0.10661 0.18281 -0.10245 0.19288 -0.09736 C 0.20104 -0.08672 0.19687 -0.0895 0.20416 -0.08626 C 0.20746 -0.0821 0.21024 -0.0784 0.21406 -0.07493 C 0.21892 -0.06522 0.22551 -0.06221 0.23246 -0.0562 C 0.23819 -0.04463 0.23176 -0.05527 0.2394 -0.0488 C 0.24166 -0.04695 0.24322 -0.04371 0.24513 -0.04117 C 0.2467 -0.03261 0.25017 -0.02498 0.25485 -0.01873 C 0.25642 -0.0111 0.25746 -0.00347 0.2592 0.00393 C 0.26093 0.02313 0.26163 0.02336 0.2592 0.04695 C 0.25763 0.06221 0.24913 0.07886 0.24218 0.09019 C 0.23767 0.09736 0.23801 0.10569 0.23246 0.11263 C 0.22152 0.12627 0.21215 0.14339 0.19722 0.15009 C 0.19374 0.15726 0.18784 0.1605 0.18176 0.16304 C 0.17638 0.16975 0.17048 0.17877 0.16336 0.18201 C 0.15173 0.18733 0.15729 0.18363 0.14652 0.19334 C 0.14288 0.19658 0.13801 0.19704 0.13385 0.19889 C 0.13246 0.19958 0.12951 0.20074 0.12951 0.20074 C 0.12117 0.2123 0.10763 0.21254 0.09722 0.2197 C 0.08576 0.22757 0.1026 0.21924 0.08454 0.22711 C 0.08315 0.2278 0.0802 0.22896 0.0802 0.22896 C 0.07881 0.22988 0.0776 0.23173 0.07604 0.23266 C 0.0743 0.23335 0.07239 0.23381 0.07048 0.23451 C 0.05746 0.23959 0.07638 0.23543 0.08454 0.23451 C 0.09288 0.23173 0.08854 0.23335 0.0986 0.22896 C 0.09999 0.22826 0.10277 0.22711 0.10277 0.22711 C 0.11649 0.2278 0.13975 0.22595 0.15485 0.23266 C 0.15989 0.23936 0.15572 0.23497 0.16475 0.23844 C 0.1717 0.24098 0.17569 0.24399 0.18176 0.24769 C 0.18437 0.24908 0.18732 0.25023 0.1901 0.25139 C 0.19149 0.25185 0.19444 0.25347 0.19444 0.25347 C 0.19756 0.26596 0.19322 0.25185 0.19999 0.26249 C 0.20225 0.26596 0.20364 0.27035 0.20555 0.27405 C 0.20607 0.27498 0.21788 0.27891 0.21979 0.2796 C 0.22447 0.28377 0.22621 0.28862 0.2309 0.29278 C 0.2335 0.29764 0.23767 0.3025 0.2394 0.30782 C 0.24166 0.31452 0.2434 0.32308 0.24513 0.33025 C 0.24739 0.36841 0.24947 0.40634 0.24513 0.44473 C 0.24374 0.45675 0.23159 0.46762 0.22812 0.47849 C 0.22534 0.48705 0.22499 0.49329 0.22117 0.50093 C 0.2177 0.5155 0.21249 0.53007 0.20416 0.54047 C 0.20034 0.55574 0.20607 0.53723 0.1986 0.54787 C 0.19131 0.55759 0.20416 0.55065 0.19288 0.55527 C 0.1901 0.55805 0.18732 0.56036 0.18454 0.56291 C 0.18315 0.56406 0.1802 0.56661 0.1802 0.56661 C 0.17673 0.57401 0.17222 0.58118 0.16753 0.58742 C 0.16579 0.59459 0.16475 0.59783 0.1592 0.60037 C 0.15624 0.6124 0.15295 0.60823 0.14652 0.6154 C 0.13888 0.62373 0.1309 0.63552 0.12117 0.63969 C 0.11458 0.64824 0.10485 0.64732 0.09722 0.6531 C 0.096 0.65402 0.08732 0.66166 0.08454 0.6642 C 0.0802 0.66767 0.07083 0.66975 0.06614 0.67183 C 0.05954 0.67461 0.05329 0.67715 0.04652 0.679 C 0.0427 0.68016 0.03524 0.68293 0.03524 0.68293 C 0.01753 0.68016 0.00138 0.6716 -0.01546 0.6642 C -0.01633 0.66212 -0.01685 0.65981 -0.01824 0.65865 C -0.01945 0.65749 -0.02119 0.65772 -0.02258 0.65657 C -0.02744 0.65379 -0.02865 0.64963 -0.03386 0.64732 C -0.03837 0.64292 -0.04202 0.6383 -0.04653 0.6339 C -0.0474 0.63229 -0.0481 0.62997 -0.04931 0.62835 C -0.05192 0.62558 -0.05782 0.62118 -0.05782 0.62118 C -0.06077 0.6087 -0.0566 0.62049 -0.06337 0.61355 C -0.06476 0.61217 -0.06511 0.60939 -0.06615 0.608 C -0.06806 0.60476 -0.07084 0.60245 -0.07327 0.60037 C -0.07553 0.59135 -0.0764 0.58094 -0.08178 0.57424 C -0.08334 0.56822 -0.08577 0.56314 -0.08733 0.55735 C -0.08872 0.53585 -0.08508 0.54163 -0.09011 0.53492 " pathEditMode="relative" ptsTypes="ffffffffff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Прописная цифра четыр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548680"/>
            <a:ext cx="5616624" cy="5616624"/>
          </a:xfrm>
          <a:prstGeom prst="rect">
            <a:avLst/>
          </a:prstGeom>
          <a:noFill/>
        </p:spPr>
      </p:pic>
      <p:sp>
        <p:nvSpPr>
          <p:cNvPr id="3" name="Овал 2"/>
          <p:cNvSpPr/>
          <p:nvPr/>
        </p:nvSpPr>
        <p:spPr>
          <a:xfrm>
            <a:off x="5580112" y="620688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8028384" y="5733256"/>
            <a:ext cx="792088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46809E-6 L -0.14965 0.47201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4965 0.47201 L 0.06285 0.47201 " pathEditMode="relative" rAng="0" ptsTypes="AA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785 0.26758 L -0.01962 0.76064 " pathEditMode="relative" ptsTypes="AA">
                                      <p:cBhvr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Прописная цифра пят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764704"/>
            <a:ext cx="5256584" cy="5256584"/>
          </a:xfrm>
          <a:prstGeom prst="rect">
            <a:avLst/>
          </a:prstGeom>
          <a:noFill/>
        </p:spPr>
      </p:pic>
      <p:sp>
        <p:nvSpPr>
          <p:cNvPr id="3" name="Овал 2"/>
          <p:cNvSpPr/>
          <p:nvPr/>
        </p:nvSpPr>
        <p:spPr>
          <a:xfrm>
            <a:off x="4860032" y="764704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8028384" y="5733256"/>
            <a:ext cx="792088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12 0.0037 L -0.06372 0.29209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1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371 0.29209 C -0.05833 0.28724 -0.05451 0.28169 -0.04826 0.27891 C -0.04653 0.27174 -0.04444 0.26989 -0.03976 0.26573 C -0.03594 0.2581 -0.025 0.24468 -0.01857 0.2396 C -0.01597 0.23752 -0.01285 0.23752 -0.01024 0.23567 C -0.00451 0.23173 0.0007 0.22711 0.00677 0.22456 C 0.01702 0.21555 0.02847 0.21323 0.04045 0.21138 C 0.0559 0.20629 0.0533 0.20791 0.07709 0.20953 C 0.08177 0.21161 0.08646 0.213 0.09115 0.21508 C 0.09809 0.22387 0.10903 0.22572 0.11806 0.22826 C 0.11997 0.22873 0.1217 0.22942 0.12361 0.23012 C 0.12639 0.23127 0.13212 0.23382 0.13212 0.23382 C 0.13455 0.23613 0.1408 0.24098 0.1434 0.24515 C 0.14774 0.25209 0.15035 0.25902 0.15608 0.26388 C 0.15868 0.26897 0.16233 0.27336 0.16441 0.27891 C 0.16927 0.29209 0.16945 0.30759 0.1757 0.32008 C 0.17709 0.32771 0.17865 0.33488 0.17986 0.34274 C 0.17934 0.36402 0.17934 0.3853 0.17847 0.40657 C 0.17761 0.42739 0.17136 0.44681 0.16719 0.46647 C 0.16545 0.48312 0.15972 0.51781 0.15035 0.5303 C 0.14948 0.534 0.14827 0.5377 0.14757 0.54163 C 0.14705 0.54418 0.14722 0.54695 0.14618 0.54903 C 0.14514 0.55088 0.14323 0.55158 0.14184 0.55273 C 0.13924 0.56314 0.13368 0.568 0.12778 0.5754 C 0.12344 0.59297 0.11493 0.6087 0.10104 0.61471 C 0.0967 0.62396 0.08872 0.62558 0.08281 0.63345 C 0.08073 0.63622 0.07934 0.64015 0.07709 0.64293 C 0.07327 0.64732 0.06597 0.65403 0.06163 0.65796 C 0.05972 0.66559 0.05729 0.66675 0.05174 0.66906 C 0.0467 0.676 0.04045 0.68294 0.03351 0.68594 C 0.01632 0.71046 -0.00816 0.7019 -0.03281 0.70283 C -0.04236 0.70768 -0.05226 0.70861 -0.06232 0.71046 C -0.07222 0.70976 -0.08194 0.70953 -0.09184 0.70861 C -0.09514 0.70838 -0.09896 0.70907 -0.10173 0.70676 C -0.10469 0.70421 -0.10399 0.69751 -0.1059 0.69357 C -0.10642 0.69034 -0.10607 0.68687 -0.10746 0.68409 C -0.10833 0.68247 -0.11059 0.68363 -0.11163 0.68224 C -0.11389 0.67924 -0.11389 0.67438 -0.1158 0.67114 C -0.11857 0.66652 -0.12205 0.66305 -0.12569 0.65981 C -0.12864 0.65403 -0.12778 0.65495 -0.13125 0.65033 C -0.13368 0.64709 -0.13837 0.64108 -0.13837 0.64108 C -0.14062 0.6316 -0.14392 0.62697 -0.14392 0.61656 " pathEditMode="relative" ptsTypes="fffffffffffffffffffffffffffffffffffffffffA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59 0.00532 0.00746 0.01387 0.01406 0.01688 C 0.02101 0.03076 0.02361 0.0296 0.03524 0.03376 C 0.03958 0.03538 0.04357 0.03839 0.04791 0.03931 C 0.05347 0.04047 0.06476 0.04301 0.06476 0.04301 C 0.08264 0.04232 0.10052 0.04232 0.1184 0.04116 C 0.12309 0.04093 0.12656 0.03515 0.13107 0.03376 C 0.13976 0.03099 0.14791 0.02798 0.15642 0.02428 C 0.16319 0.01827 0.15885 0.02127 0.1691 0.01688 C 0.17378 0.0148 0.17326 0.01688 0.17326 0.01318 " pathEditMode="relative" ptsTypes="fffffffffA">
                                      <p:cBhvr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Прописная цифра шест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620688"/>
            <a:ext cx="5400600" cy="5400600"/>
          </a:xfrm>
          <a:prstGeom prst="rect">
            <a:avLst/>
          </a:prstGeom>
          <a:noFill/>
        </p:spPr>
      </p:pic>
      <p:sp>
        <p:nvSpPr>
          <p:cNvPr id="3" name="Овал 2"/>
          <p:cNvSpPr/>
          <p:nvPr/>
        </p:nvSpPr>
        <p:spPr>
          <a:xfrm>
            <a:off x="6372200" y="1340768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8028384" y="5733256"/>
            <a:ext cx="792088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5.55042E-7 C 0.00104 -0.0037 0.00191 -0.00786 0.00295 -0.01133 C 0.00347 -0.01318 0.00434 -0.01688 0.00434 -0.01688 C 0.00312 -0.03931 0.00365 -0.04648 -0.00972 -0.05827 C -0.0125 -0.06938 -0.02118 -0.07839 -0.02813 -0.08441 C -0.04514 -0.09921 -0.02778 -0.09088 -0.03941 -0.09574 C -0.04236 -0.10175 -0.04826 -0.10661 -0.05347 -0.10892 C -0.05816 -0.11309 -0.05938 -0.11771 -0.06476 -0.12002 C -0.07622 -0.13621 -0.10382 -0.1221 -0.11962 -0.11817 C -0.12691 -0.11632 -0.13038 -0.11239 -0.13646 -0.10892 C -0.13924 -0.1073 -0.14497 -0.10522 -0.14497 -0.10522 C -0.14844 -0.10013 -0.15226 -0.10013 -0.15625 -0.09574 C -0.1691 -0.0814 -0.1526 -0.09875 -0.16337 -0.08441 C -0.16597 -0.08094 -0.1691 -0.07863 -0.1717 -0.07516 C -0.17379 -0.06637 -0.17587 -0.06891 -0.1816 -0.06383 C -0.18524 -0.05666 -0.19028 -0.05457 -0.19566 -0.05064 C -0.19861 -0.04856 -0.20139 -0.04579 -0.20417 -0.04324 C -0.20556 -0.04209 -0.20833 -0.03954 -0.20833 -0.03954 C -0.21007 -0.03214 -0.21198 -0.03052 -0.21684 -0.02636 C -0.21875 -0.02266 -0.22135 -0.01942 -0.2224 -0.01503 C -0.22292 -0.01318 -0.22309 -0.01133 -0.22379 -0.00948 C -0.22517 -0.00647 -0.2276 -0.00439 -0.22951 -0.00185 C -0.23125 0.00532 -0.2349 0.00671 -0.23802 0.01319 C -0.24097 0.02521 -0.23681 0.01342 -0.24358 0.02059 C -0.24601 0.02313 -0.24705 0.02706 -0.24913 0.03007 C -0.25139 0.0384 -0.25434 0.04626 -0.25903 0.0525 C -0.26059 0.06083 -0.26372 0.06846 -0.26892 0.07309 C -0.27083 0.08072 -0.2724 0.08372 -0.27743 0.08812 C -0.27986 0.0976 -0.27795 0.09274 -0.28576 0.10292 C -0.28681 0.10454 -0.28872 0.10685 -0.28872 0.10685 C -0.29115 0.11703 -0.28924 0.11032 -0.29566 0.1235 C -0.29653 0.12558 -0.29844 0.12928 -0.29844 0.12928 C -0.29983 0.14015 -0.30052 0.1531 -0.30417 0.16305 C -0.30486 0.16536 -0.30625 0.16652 -0.30695 0.16883 C -0.31198 0.18432 -0.30677 0.17623 -0.31267 0.18363 C -0.3132 0.18548 -0.31337 0.18756 -0.31406 0.18941 C -0.31476 0.19149 -0.31615 0.19288 -0.31684 0.19496 C -0.31945 0.20259 -0.32049 0.21115 -0.3224 0.21925 C -0.32379 0.22503 -0.32535 0.23081 -0.32674 0.23636 C -0.32726 0.23821 -0.32813 0.24168 -0.32813 0.24168 C -0.32882 0.27475 -0.32726 0.30805 -0.33507 0.33927 C -0.33681 0.35431 -0.33802 0.36148 -0.33802 0.37882 C -0.33802 0.40819 -0.33733 0.43779 -0.33646 0.46716 C -0.33576 0.48937 -0.32986 0.52729 -0.31545 0.54001 C -0.31493 0.5421 -0.31493 0.54441 -0.31406 0.54603 C -0.31337 0.54765 -0.31181 0.54788 -0.31111 0.54973 C -0.30799 0.55782 -0.30642 0.56869 -0.30417 0.57771 C -0.30313 0.58164 -0.30017 0.58395 -0.29844 0.58719 C -0.29514 0.60037 -0.29809 0.59598 -0.29149 0.60199 C -0.28872 0.61333 -0.29236 0.60269 -0.28576 0.61124 C -0.28455 0.61286 -0.2842 0.61541 -0.28299 0.61726 C -0.27622 0.62651 -0.26129 0.62766 -0.25208 0.63044 C -0.24601 0.63206 -0.23993 0.6346 -0.23368 0.63599 C -0.22847 0.63691 -0.22344 0.63691 -0.21823 0.63761 C -0.20417 0.63691 -0.1901 0.63691 -0.17604 0.63599 C -0.1724 0.63553 -0.16458 0.6309 -0.16181 0.63044 C -0.14722 0.62674 -0.13229 0.6198 -0.11823 0.61356 C -0.11337 0.60662 -0.11684 0.61032 -0.10695 0.60593 C -0.10417 0.60454 -0.09844 0.60199 -0.09844 0.60199 C -0.09115 0.59575 -0.08542 0.58164 -0.07743 0.57771 C -0.07361 0.57008 -0.06997 0.56568 -0.06337 0.56291 C -0.06129 0.56013 -0.05833 0.55782 -0.05625 0.55528 C -0.0474 0.54325 -0.06024 0.55551 -0.04913 0.54603 C -0.04635 0.53469 -0.03524 0.51989 -0.02951 0.51018 C -0.02674 0.50509 -0.02379 0.4933 -0.02379 0.4933 C -0.0224 0.48266 -0.02118 0.4741 -0.01684 0.46531 C -0.01337 0.45098 -0.0184 0.46763 -0.01111 0.4556 C -0.00955 0.45329 -0.00642 0.44242 -0.00556 0.43895 C -0.00382 0.41212 -0.00347 0.38183 0.00295 0.35639 C 0.00243 0.34621 0.00226 0.33627 0.00156 0.32632 C 0.00069 0.31476 -0.00347 0.30389 -0.00556 0.29256 C -0.00642 0.27868 -0.00573 0.25995 -0.01406 0.24954 C -0.01597 0.24168 -0.01875 0.23867 -0.02379 0.23451 C -0.02743 0.22133 -0.0224 0.23567 -0.02951 0.22503 C -0.03524 0.21647 -0.03767 0.20722 -0.04497 0.20074 C -0.04826 0.19381 -0.05191 0.18641 -0.05764 0.18363 C -0.05885 0.18132 -0.06094 0.17577 -0.06337 0.17438 C -0.06806 0.17114 -0.0757 0.17091 -0.08021 0.16698 C -0.09375 0.15495 -0.12066 0.15033 -0.13646 0.14825 C -0.15156 0.14871 -0.16649 0.14871 -0.1816 0.14987 C -0.18733 0.15056 -0.1901 0.15727 -0.19427 0.1612 C -0.19514 0.16189 -0.20191 0.16467 -0.20278 0.16513 C -0.20799 0.16975 -0.21354 0.17392 -0.21962 0.17623 C -0.22344 0.18155 -0.22969 0.18525 -0.23507 0.18756 C -0.23924 0.19288 -0.24375 0.19843 -0.24913 0.20074 C -0.25625 0.21416 -0.24757 0.20028 -0.25625 0.20815 C -0.26111 0.21277 -0.26302 0.21693 -0.26892 0.21925 C -0.27101 0.2278 -0.27344 0.22549 -0.27882 0.23081 C -0.28177 0.23636 -0.28507 0.23914 -0.28872 0.24376 C -0.29115 0.25417 -0.29236 0.24746 -0.29705 0.25694 C -0.29965 0.26758 -0.30642 0.27729 -0.31267 0.28516 C -0.31476 0.29348 -0.32101 0.3136 -0.32535 0.31892 C -0.32847 0.33141 -0.33646 0.34737 -0.33646 0.36009 " pathEditMode="relative" ptsTypes="fffffffffffffffffffff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Прописная цифра сем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908720"/>
            <a:ext cx="5184576" cy="5184576"/>
          </a:xfrm>
          <a:prstGeom prst="rect">
            <a:avLst/>
          </a:prstGeom>
          <a:noFill/>
        </p:spPr>
      </p:pic>
      <p:sp>
        <p:nvSpPr>
          <p:cNvPr id="3" name="Овал 2"/>
          <p:cNvSpPr/>
          <p:nvPr/>
        </p:nvSpPr>
        <p:spPr>
          <a:xfrm>
            <a:off x="3707904" y="1484784"/>
            <a:ext cx="360040" cy="360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Управляющая кнопка: далее 3">
            <a:hlinkClick r:id="rId3" action="ppaction://hlinksldjump" highlightClick="1"/>
          </p:cNvPr>
          <p:cNvSpPr/>
          <p:nvPr/>
        </p:nvSpPr>
        <p:spPr>
          <a:xfrm>
            <a:off x="8028384" y="5733256"/>
            <a:ext cx="792088" cy="79208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2.67345E-6 C 0.0007 -0.00301 0.00886 -0.02475 0.01129 -0.02799 C 0.01251 -0.02961 0.01424 -0.0303 0.01546 -0.03169 C 0.01997 -0.03654 0.02275 -0.04325 0.02674 -0.0488 C 0.02952 -0.05967 0.02605 -0.0495 0.03247 -0.05805 C 0.03421 -0.06037 0.0356 -0.06592 0.03803 -0.06753 C 0.04063 -0.06938 0.04654 -0.07123 0.04654 -0.07123 C 0.05695 -0.08511 0.07362 -0.08326 0.08733 -0.08442 C 0.09341 -0.08372 0.09949 -0.08395 0.10556 -0.08257 C 0.11702 -0.08002 0.13369 -0.071 0.14515 -0.06568 C 0.14602 -0.06522 0.15244 -0.06198 0.15348 -0.06175 C 0.15938 -0.06083 0.19602 -0.05828 0.20001 -0.05805 C 0.21477 -0.0532 0.21338 -0.05458 0.23525 -0.0562 C 0.24324 -0.05875 0.2514 -0.05875 0.25921 -0.06175 C 0.26789 -0.06499 0.27553 -0.06938 0.28456 -0.07123 C 0.29063 -0.07401 0.29202 -0.08118 0.29723 -0.08627 C 0.29983 -0.08881 0.30279 -0.09112 0.30556 -0.09367 C 0.31563 -0.10269 0.30869 -0.0939 0.30852 -0.09367 " pathEditMode="relative" ptsTypes="fffffffffffffffff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851 -0.09366 L 0.0566 0.64061 " pathEditMode="relative" rAng="0" ptsTypes="AA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" y="3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625 0.26757 L 0.2323 0.26757 " pathEditMode="relative" rAng="0" ptsTypes="AA">
                                      <p:cBhvr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3" grpId="2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121</TotalTime>
  <Words>1</Words>
  <Application>Microsoft Office PowerPoint</Application>
  <PresentationFormat>Экран (4:3)</PresentationFormat>
  <Paragraphs>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</dc:creator>
  <cp:lastModifiedBy>Лариса</cp:lastModifiedBy>
  <cp:revision>13</cp:revision>
  <dcterms:created xsi:type="dcterms:W3CDTF">2016-02-15T18:58:22Z</dcterms:created>
  <dcterms:modified xsi:type="dcterms:W3CDTF">2016-02-15T21:03:29Z</dcterms:modified>
</cp:coreProperties>
</file>