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63" r:id="rId9"/>
    <p:sldId id="264" r:id="rId10"/>
    <p:sldId id="274" r:id="rId11"/>
    <p:sldId id="275" r:id="rId12"/>
    <p:sldId id="276" r:id="rId13"/>
    <p:sldId id="266" r:id="rId14"/>
    <p:sldId id="267" r:id="rId15"/>
    <p:sldId id="268" r:id="rId16"/>
    <p:sldId id="269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70E7-3C16-414F-BB02-0A2126EE64D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467-2901-4934-8E7D-A8781E690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70E7-3C16-414F-BB02-0A2126EE64D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467-2901-4934-8E7D-A8781E690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70E7-3C16-414F-BB02-0A2126EE64D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467-2901-4934-8E7D-A8781E690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51320-ADDC-4D8D-BB76-571D177C8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29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8EEAC-3734-459D-9E4C-C91067747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6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70E7-3C16-414F-BB02-0A2126EE64D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467-2901-4934-8E7D-A8781E690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70E7-3C16-414F-BB02-0A2126EE64D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467-2901-4934-8E7D-A8781E690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70E7-3C16-414F-BB02-0A2126EE64D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467-2901-4934-8E7D-A8781E690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70E7-3C16-414F-BB02-0A2126EE64D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467-2901-4934-8E7D-A8781E690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70E7-3C16-414F-BB02-0A2126EE64D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467-2901-4934-8E7D-A8781E690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70E7-3C16-414F-BB02-0A2126EE64D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467-2901-4934-8E7D-A8781E690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70E7-3C16-414F-BB02-0A2126EE64D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467-2901-4934-8E7D-A8781E690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70E7-3C16-414F-BB02-0A2126EE64D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467-2901-4934-8E7D-A8781E690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70E7-3C16-414F-BB02-0A2126EE64D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0467-2901-4934-8E7D-A8781E690E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6135" y="692696"/>
            <a:ext cx="6750952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на тему:</a:t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«Эволюция света»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ulb_PNG12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140968"/>
            <a:ext cx="2808312" cy="2808312"/>
          </a:xfrm>
          <a:prstGeom prst="rect">
            <a:avLst/>
          </a:prstGeom>
        </p:spPr>
      </p:pic>
      <p:pic>
        <p:nvPicPr>
          <p:cNvPr id="7" name="Рисунок 6" descr="lamp_PNG37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17032"/>
            <a:ext cx="1117125" cy="1800200"/>
          </a:xfrm>
          <a:prstGeom prst="rect">
            <a:avLst/>
          </a:prstGeom>
        </p:spPr>
      </p:pic>
      <p:pic>
        <p:nvPicPr>
          <p:cNvPr id="8" name="Рисунок 7" descr="bulb_PNG124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5648" y="2852936"/>
            <a:ext cx="3168352" cy="31683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906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Электричество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340768"/>
            <a:ext cx="3846140" cy="414563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Электричество-это река по которой бегут заряженные частички-электроны</a:t>
            </a:r>
            <a:r>
              <a:rPr lang="ru-RU" altLang="ru-RU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/>
              <a:t> </a:t>
            </a:r>
            <a:r>
              <a:rPr lang="ru-RU" altLang="ru-RU" sz="2800" dirty="0" smtClean="0"/>
              <a:t>Поток заряженных частиц в одном направлении называют электрическим током</a:t>
            </a:r>
            <a:r>
              <a:rPr lang="ru-RU" altLang="ru-RU" sz="2400" dirty="0" smtClean="0"/>
              <a:t>.</a:t>
            </a:r>
          </a:p>
        </p:txBody>
      </p:sp>
      <p:sp>
        <p:nvSpPr>
          <p:cNvPr id="10244" name="Rectangle 7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10245" name="Picture 5" descr="Ball Of Electr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4196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Как электричество попадает в дом</a:t>
            </a:r>
          </a:p>
        </p:txBody>
      </p:sp>
      <p:pic>
        <p:nvPicPr>
          <p:cNvPr id="11267" name="Picture 8" descr="&amp;Rcy;&amp;ocy;&amp;zcy;&amp;iecy;&amp;tcy;&amp;kcy;&amp;acy; - &amp;ucy;&amp;dcy;&amp;lcy;&amp;icy;&amp;ncy;&amp;icy;&amp;tcy;&amp;iecy;&amp;lcy;&amp;softcy; 1,5 &amp;mcy;&amp;iecy;&amp;tcy;&amp;rcy;&amp;acy; Rambler &amp;Dcy;&amp;iecy;&amp;vcy;&amp;acy;&amp;jcy;&amp;scy; &amp;bcy;&amp;lcy;&amp;ocy;&amp;g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66938"/>
            <a:ext cx="39243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&amp;Pcy;&amp;rcy;&amp;ocy;&amp;kcy;&amp;ucy;&amp;rcy;&amp;acy;&amp;tcy;&amp;ucy;&amp;rcy;&amp;acy; &amp;pcy;&amp;ocy;&amp;tcy;&amp;rcy;&amp;iecy;&amp;bcy;&amp;ocy;&amp;vcy;&amp;acy;&amp;lcy;&amp;acy; &amp;ocy;&amp;tcy; &quot;&amp;Kcy;&amp;ucy;&amp;bcy;&amp;acy;&amp;ncy;&amp;softcy;&amp;ecy;&amp;ncy;&amp;iecy;&amp;rcy;&amp;gcy;&amp;ocy;&quot; &amp;scy;&amp;iecy;&amp;rcy;&amp;tcy;&amp;icy;&amp;fcy;&amp;icy;&amp;tscy;&amp;icy;&amp;rcy;&amp;ocy;&amp;vcy;&amp;acy;&amp;tcy;&amp;softcy; &amp;ecy;&amp;lcy;&amp;iecy;&amp;kcy;&amp;tcy;&amp;rcy;&amp;icy;&amp;chcy;&amp;iecy;&amp;scy;&amp;tcy;&amp;vcy;&amp;ocy; &amp;Rcy;&amp;Icy;&amp;Acy; &amp;Fcy;&amp;iecy;&amp;dcy;&amp;iecy;&amp;rcy;&amp;acy;&amp;lcy;&amp;Pcy;&amp;rcy;&amp;iecy;&amp;scy;&amp;s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3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Меры предосторожности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Электричество может быть опасным.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Не прикасайся к оголенным проводам.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Не трогай розетку мокрыми руками. </a:t>
            </a:r>
          </a:p>
        </p:txBody>
      </p:sp>
      <p:pic>
        <p:nvPicPr>
          <p:cNvPr id="12292" name="Picture 8" descr="&amp;Pcy;&amp;rcy;&amp;icy;&amp;kcy;&amp;ocy;&amp;lcy;&amp;softcy;&amp;ncy;&amp;ycy;&amp;iecy; &amp;kcy;&amp;acy;&amp;rcy;&amp;tcy;&amp;icy;&amp;ncy;&amp;kcy;&amp;icy;, &amp;vcy;&amp;ycy;&amp;pcy;&amp;ucy;&amp;scy;&amp;kcy; 281 (37 &amp;fcy;&amp;ocy;&amp;tcy;&amp;ocy;) &quot; SwTeam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1529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1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1886 году Никола Тесла запатентовал газоразрядную аргоновую лампу, предшественницу компактной люминесцентной лампы. Газоразрядные лампы прошли большое количество изменений, но доработка сделала возможным их использование в качестве ламп дневного света в общественных помещениях, на фабриках, в офисах и т.д.</a:t>
            </a:r>
          </a:p>
        </p:txBody>
      </p:sp>
      <p:pic>
        <p:nvPicPr>
          <p:cNvPr id="3" name="Рисунок 2" descr="bulb_PNG12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708920"/>
            <a:ext cx="3672000" cy="3672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начале XX века проводились самые разнообразные опыты с электричеством. В результате одного из таких опытов в 1907 году британский изобретатель Генри Раунд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задокументировал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интересный эффект светоотдачи при использовании твердотельного диода. Позже советский физик О. Лосев в 1923 году наблюдал подобное свечение, проводя опыты с диодами из карбида кремния. Эти опыты можно считать рождением светодиодной лампы.</a:t>
            </a:r>
          </a:p>
        </p:txBody>
      </p:sp>
      <p:pic>
        <p:nvPicPr>
          <p:cNvPr id="3" name="Рисунок 2" descr="lamp_PNG37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996952"/>
            <a:ext cx="3825474" cy="3398382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7278"/>
            <a:ext cx="9144000" cy="618344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живем в удивительное время, когда возможно наблюдать все источники света в действии. Мы используем их по-разному, меняем по своему вкусу, подыскиваем самые подходящие, создаем с их помощью атмосферу и уют. Светотехническая промышленность развивается, и, возможно, мы станем свидетелями новых открытий в области оптики и физики света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645024"/>
            <a:ext cx="7851123" cy="259228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56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700808"/>
            <a:ext cx="345638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/>
              <a:t>Древние люди научились добывать огонь</a:t>
            </a:r>
            <a:r>
              <a:rPr lang="ru-RU" altLang="ru-RU" sz="3600" dirty="0" smtClean="0"/>
              <a:t>.</a:t>
            </a:r>
          </a:p>
          <a:p>
            <a:r>
              <a:rPr lang="ru-RU" altLang="ru-RU" sz="3600" dirty="0" smtClean="0"/>
              <a:t> </a:t>
            </a:r>
            <a:r>
              <a:rPr lang="ru-RU" altLang="ru-RU" sz="3600" dirty="0"/>
              <a:t>Свет от костра освещал жилище.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188640"/>
            <a:ext cx="4108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Эволюция света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7062679_large_3D_Animashki_na_prozrachnom_fone__50_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97" y="1700808"/>
            <a:ext cx="3463356" cy="415128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614" y="620688"/>
            <a:ext cx="81785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cs typeface="Times New Roman" pitchFamily="18" charset="0"/>
              </a:rPr>
              <a:t>Костер </a:t>
            </a:r>
            <a:r>
              <a:rPr lang="ru-RU" sz="3600" dirty="0">
                <a:latin typeface="Calibri" panose="020F0502020204030204" pitchFamily="34" charset="0"/>
                <a:cs typeface="Times New Roman" pitchFamily="18" charset="0"/>
              </a:rPr>
              <a:t>в пещере был синонимом уюта и безопасности, так как согревал своим теплом и отгонял хищников. </a:t>
            </a:r>
          </a:p>
        </p:txBody>
      </p:sp>
      <p:pic>
        <p:nvPicPr>
          <p:cNvPr id="6" name="Рисунок 5" descr="1432398939_issledovateli-vyyasnili-vozrast-chelovecheskoy-kuh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866" y="2636912"/>
            <a:ext cx="7581996" cy="4221088"/>
          </a:xfrm>
          <a:prstGeom prst="rect">
            <a:avLst/>
          </a:prstGeom>
        </p:spPr>
      </p:pic>
      <p:pic>
        <p:nvPicPr>
          <p:cNvPr id="7" name="Рисунок 6" descr="fire_PNG60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72616" y="4077072"/>
            <a:ext cx="3342463" cy="2780928"/>
          </a:xfrm>
          <a:prstGeom prst="rect">
            <a:avLst/>
          </a:prstGeom>
        </p:spPr>
      </p:pic>
      <p:pic>
        <p:nvPicPr>
          <p:cNvPr id="8" name="Рисунок 7" descr="fire_PNG603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933056"/>
            <a:ext cx="3515558" cy="29249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205" y="962085"/>
            <a:ext cx="4320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/>
              <a:t>Когда человек поджег палку - получился первый осветительный </a:t>
            </a:r>
            <a:r>
              <a:rPr lang="ru-RU" altLang="ru-RU" sz="2800" dirty="0" smtClean="0"/>
              <a:t>прибор - факел.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/>
              <a:t>Крепкие факелы использовали </a:t>
            </a:r>
            <a:r>
              <a:rPr lang="ru-RU" sz="2800" dirty="0"/>
              <a:t> не просто для освещения, но в качестве сигнального оборудования и оружия. </a:t>
            </a:r>
            <a:endParaRPr lang="ru-RU" sz="2800" dirty="0"/>
          </a:p>
          <a:p>
            <a:r>
              <a:rPr lang="ru-RU" sz="2800" dirty="0"/>
              <a:t>Так</a:t>
            </a:r>
            <a:r>
              <a:rPr lang="ru-RU" sz="2800" dirty="0"/>
              <a:t> огонь превратился в символ силы, и его власть над людьми стала почти бесконечной. </a:t>
            </a:r>
          </a:p>
        </p:txBody>
      </p:sp>
      <p:pic>
        <p:nvPicPr>
          <p:cNvPr id="5" name="Picture 8" descr="Funfix - &amp;Rcy;&amp;acy;&amp;zcy;&amp;vcy;&amp;lcy;&amp;iecy;&amp;kcy;&amp;acy;&amp;tcy;&amp;iecy;&amp;lcy;&amp;softcy;&amp;ncy;&amp;ycy;&amp;jcy; &amp;pcy;&amp;ocy;&amp;rcy;&amp;tcy;&amp;acy;&amp;lcy;, &amp;lcy;&amp;ucy;&amp;chcy;&amp;shcy;&amp;icy;&amp;iecy; &amp;shcy;&amp;ucy;&amp;tcy;&amp;kcy;&amp;icy; &amp;rcy;&amp;ucy;&amp;ncy;&amp;iecy;&amp;t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267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22776" y="669842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6000" dirty="0"/>
              <a:t>Факел</a:t>
            </a:r>
            <a:endParaRPr lang="ru-RU" sz="60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Как раньше освещали </a:t>
            </a:r>
            <a:r>
              <a:rPr lang="ru-RU" altLang="ru-RU" dirty="0" smtClean="0"/>
              <a:t>жилище</a:t>
            </a:r>
            <a:endParaRPr lang="ru-RU" altLang="ru-R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4189040" cy="544522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dirty="0" smtClean="0"/>
              <a:t>Лучина</a:t>
            </a:r>
            <a:r>
              <a:rPr lang="ru-RU" altLang="ru-RU" sz="2800" dirty="0" smtClean="0"/>
              <a:t>- тонкая длинная щепка сухого дерева. </a:t>
            </a:r>
            <a:endParaRPr lang="ru-RU" alt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Для </a:t>
            </a:r>
            <a:r>
              <a:rPr lang="ru-RU" altLang="ru-RU" sz="2800" dirty="0" smtClean="0"/>
              <a:t>получения лучин полено </a:t>
            </a:r>
            <a:r>
              <a:rPr lang="ru-RU" altLang="ru-RU" sz="2800" dirty="0" err="1" smtClean="0"/>
              <a:t>щепили</a:t>
            </a:r>
            <a:r>
              <a:rPr lang="ru-RU" altLang="ru-RU" sz="2800" dirty="0" smtClean="0"/>
              <a:t>, то есть разделяли на щепы. </a:t>
            </a:r>
            <a:endParaRPr lang="ru-RU" alt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Чтобы </a:t>
            </a:r>
            <a:r>
              <a:rPr lang="ru-RU" altLang="ru-RU" sz="2800" dirty="0" smtClean="0"/>
              <a:t>получить больше света, одновременно жгли несколько лучин. </a:t>
            </a:r>
            <a:endParaRPr lang="ru-RU" alt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Их </a:t>
            </a:r>
            <a:r>
              <a:rPr lang="ru-RU" altLang="ru-RU" sz="2800" dirty="0" smtClean="0"/>
              <a:t>закрепляли в светец. </a:t>
            </a:r>
            <a:endParaRPr lang="ru-RU" alt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Под </a:t>
            </a:r>
            <a:r>
              <a:rPr lang="ru-RU" altLang="ru-RU" sz="2800" dirty="0" smtClean="0"/>
              <a:t>лучину ставили сосуд с водой.</a:t>
            </a:r>
          </a:p>
        </p:txBody>
      </p:sp>
      <p:pic>
        <p:nvPicPr>
          <p:cNvPr id="6148" name="Picture 5" descr="http://mosaica.ru/sites/default/files/full134769647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581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2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44329" y="28146"/>
            <a:ext cx="4064620" cy="10668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Свеча 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60648"/>
            <a:ext cx="4572000" cy="6597352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ru-RU" altLang="ru-RU" sz="2800" dirty="0" smtClean="0"/>
              <a:t>В Древней Руси широко использовались свечи. Сначала сальные, затем восковые, стеариновые, парафиновые. Свечи ставили в подсвечники (шандалы) для изготовления которых применялись дерево, кость, стекло и фарфор, но, чаще всего, огнестойкий металл.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ru-RU" altLang="ru-RU" sz="2800" dirty="0" smtClean="0"/>
              <a:t> 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z="2400" smtClean="0"/>
          </a:p>
        </p:txBody>
      </p:sp>
      <p:pic>
        <p:nvPicPr>
          <p:cNvPr id="7173" name="Picture 5" descr="Blue State BLUES: 3 DEAD in Shootings at Las Vegas CiCi Pizza. Suspects: a Man/a Woman Shot 2 Police Eat Lunch; Took Their Weap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34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pPr eaLnBrk="1" hangingPunct="1"/>
            <a:r>
              <a:rPr lang="ru-RU" altLang="ru-RU" smtClean="0"/>
              <a:t>Керосиновая лампа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3935288" cy="511718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2800" dirty="0" smtClean="0"/>
              <a:t>Керосиновые лампы вытеснили все предыдущие источники света. Керосин поднимался по фитилю и горел. Огонь прятали в стеклянные колбы. Однако, керосиновые лампы сильно коптили</a:t>
            </a:r>
            <a:r>
              <a:rPr lang="ru-RU" altLang="ru-RU" sz="2400" dirty="0" smtClean="0"/>
              <a:t>.</a:t>
            </a:r>
          </a:p>
        </p:txBody>
      </p:sp>
      <p:sp>
        <p:nvSpPr>
          <p:cNvPr id="8196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z="2800" smtClean="0"/>
          </a:p>
        </p:txBody>
      </p:sp>
      <p:pic>
        <p:nvPicPr>
          <p:cNvPr id="8197" name="Picture 6" descr="&amp;scy;&amp;tcy;&amp;acy;&amp;rcy;&amp;icy;&amp;ncy;&amp;ncy;&amp;ycy;&amp;iecy; &amp;kcy;&amp;iecy;&amp;rcy;&amp;ocy;&amp;scy;&amp;icy;&amp;ncy;&amp;ocy;&amp;vcy;&amp;ycy;&amp;iecy; &amp;lcy;&amp;acy;&amp;mcy;&amp;pcy;&amp;ycy; &amp;icy; &amp;fcy;&amp;ocy;&amp;ncy;&amp;acy;&amp;rcy;&amp;icy; &amp;Mcy;&amp;acy;&amp;gcy;&amp;acy;&amp;zcy;&amp;icy;&amp;ncy;, &amp;pcy;&amp;rcy;&amp;ocy;&amp;dcy;&amp;acy;&amp;zh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00200"/>
            <a:ext cx="441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5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керосина как горючего для светильников также набирало обороты и было весьма популярным в XVIII-XIX веке.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ряде европейских государств применялось газовое освещение. Так называемый «светильный газ» содержал бензол, дававший достаточно большое количество света.</a:t>
            </a:r>
          </a:p>
        </p:txBody>
      </p:sp>
      <p:pic>
        <p:nvPicPr>
          <p:cNvPr id="4" name="Рисунок 3" descr="3281459084_ed6726c403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708920"/>
            <a:ext cx="5229235" cy="395327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0957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Times New Roman" pitchFamily="18" charset="0"/>
              </a:rPr>
              <a:t>В</a:t>
            </a:r>
            <a:r>
              <a:rPr lang="ru-RU" sz="2800" dirty="0">
                <a:latin typeface="Calibri" panose="020F0502020204030204" pitchFamily="34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Calibri" panose="020F0502020204030204" pitchFamily="34" charset="0"/>
                <a:cs typeface="Times New Roman" pitchFamily="18" charset="0"/>
              </a:rPr>
              <a:t>1880 </a:t>
            </a:r>
            <a:r>
              <a:rPr lang="ru-RU" sz="2800" dirty="0">
                <a:latin typeface="Calibri" panose="020F0502020204030204" pitchFamily="34" charset="0"/>
                <a:cs typeface="Times New Roman" pitchFamily="18" charset="0"/>
              </a:rPr>
              <a:t>году произошло событие, которое навсегда изменило мир  – Томас Л. Эдисон усовершенствовал конструкцию лампы Лодыгина и предложил долговечную лампу накаливания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Рисунок 2" descr="Full-set-Bulbs-fl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708920"/>
            <a:ext cx="7002683" cy="39985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7824" y="61516"/>
            <a:ext cx="3456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dirty="0"/>
              <a:t>Лампочка</a:t>
            </a:r>
            <a:endParaRPr lang="ru-RU" sz="4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234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раньше освещали жилище</vt:lpstr>
      <vt:lpstr>Свеча </vt:lpstr>
      <vt:lpstr>Керосиновая лампа</vt:lpstr>
      <vt:lpstr>Презентация PowerPoint</vt:lpstr>
      <vt:lpstr>Презентация PowerPoint</vt:lpstr>
      <vt:lpstr>Электричество</vt:lpstr>
      <vt:lpstr>Как электричество попадает в дом</vt:lpstr>
      <vt:lpstr>Меры предосторожности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Наташа</cp:lastModifiedBy>
  <cp:revision>11</cp:revision>
  <dcterms:created xsi:type="dcterms:W3CDTF">2015-12-03T15:46:19Z</dcterms:created>
  <dcterms:modified xsi:type="dcterms:W3CDTF">2015-12-14T13:29:37Z</dcterms:modified>
</cp:coreProperties>
</file>