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1" r:id="rId5"/>
    <p:sldId id="281" r:id="rId6"/>
    <p:sldId id="273" r:id="rId7"/>
    <p:sldId id="275" r:id="rId8"/>
    <p:sldId id="263" r:id="rId9"/>
    <p:sldId id="276" r:id="rId10"/>
    <p:sldId id="277" r:id="rId11"/>
    <p:sldId id="278" r:id="rId12"/>
    <p:sldId id="266" r:id="rId13"/>
    <p:sldId id="267" r:id="rId14"/>
    <p:sldId id="268" r:id="rId15"/>
    <p:sldId id="271" r:id="rId16"/>
    <p:sldId id="269" r:id="rId17"/>
    <p:sldId id="280" r:id="rId18"/>
    <p:sldId id="270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16F93279-0C0C-F04C-A7F2-02B95B8A966D}">
          <p14:sldIdLst>
            <p14:sldId id="256"/>
            <p14:sldId id="257"/>
            <p14:sldId id="262"/>
            <p14:sldId id="261"/>
            <p14:sldId id="281"/>
            <p14:sldId id="273"/>
            <p14:sldId id="275"/>
            <p14:sldId id="263"/>
            <p14:sldId id="276"/>
            <p14:sldId id="277"/>
            <p14:sldId id="278"/>
            <p14:sldId id="266"/>
            <p14:sldId id="267"/>
            <p14:sldId id="268"/>
            <p14:sldId id="271"/>
            <p14:sldId id="269"/>
            <p14:sldId id="280"/>
            <p14:sldId id="270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00FF00"/>
    <a:srgbClr val="FFD629"/>
    <a:srgbClr val="FFEE42"/>
    <a:srgbClr val="AEFF3C"/>
    <a:srgbClr val="DDFF98"/>
    <a:srgbClr val="FF622C"/>
    <a:srgbClr val="FFE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0" d="100"/>
          <a:sy n="30" d="100"/>
        </p:scale>
        <p:origin x="-162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9E582-A4C9-FB47-A7A0-D88749893ECD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DB291-09BA-044D-83A2-AFAB4177A9E5}">
      <dgm:prSet phldrT="[Текст]" custT="1"/>
      <dgm:spPr>
        <a:gradFill flip="none" rotWithShape="1">
          <a:gsLst>
            <a:gs pos="62000">
              <a:srgbClr val="FF0000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path path="rect">
            <a:fillToRect l="50000" t="50000" r="50000" b="50000"/>
          </a:path>
          <a:tileRect/>
        </a:gradFill>
        <a:effectLst>
          <a:outerShdw blurRad="40000" dist="23000" dir="5400000" rotWithShape="0">
            <a:schemeClr val="accent2">
              <a:lumMod val="60000"/>
              <a:lumOff val="40000"/>
              <a:alpha val="35000"/>
            </a:schemeClr>
          </a:outerShdw>
        </a:effectLst>
      </dgm:spPr>
      <dgm:t>
        <a:bodyPr/>
        <a:lstStyle/>
        <a:p>
          <a:r>
            <a:rPr lang="ru-RU" sz="2800" b="1" i="1" dirty="0" smtClean="0">
              <a:solidFill>
                <a:srgbClr val="008040"/>
              </a:solidFill>
              <a:latin typeface="Times New Roman"/>
            </a:rPr>
            <a:t>Преимущества использования солнечной энергии</a:t>
          </a:r>
          <a:endParaRPr lang="ru-RU" sz="2800" b="1" i="1" dirty="0">
            <a:solidFill>
              <a:srgbClr val="008040"/>
            </a:solidFill>
            <a:latin typeface="Times New Roman"/>
          </a:endParaRPr>
        </a:p>
      </dgm:t>
    </dgm:pt>
    <dgm:pt modelId="{8D39093F-E73B-7F4F-9D20-48931189B566}" type="parTrans" cxnId="{9D383051-2CC3-9341-B3DE-B4C616C1254C}">
      <dgm:prSet/>
      <dgm:spPr/>
      <dgm:t>
        <a:bodyPr/>
        <a:lstStyle/>
        <a:p>
          <a:endParaRPr lang="ru-RU"/>
        </a:p>
      </dgm:t>
    </dgm:pt>
    <dgm:pt modelId="{DD5E66D9-6D9D-AE40-B9F3-5D754591FE83}" type="sibTrans" cxnId="{9D383051-2CC3-9341-B3DE-B4C616C1254C}">
      <dgm:prSet/>
      <dgm:spPr/>
      <dgm:t>
        <a:bodyPr/>
        <a:lstStyle/>
        <a:p>
          <a:endParaRPr lang="ru-RU"/>
        </a:p>
      </dgm:t>
    </dgm:pt>
    <dgm:pt modelId="{70EBB0AE-1346-9D45-AEED-097AB2C2E631}">
      <dgm:prSet phldrT="[Текст]" custT="1"/>
      <dgm:spPr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4000" b="1" i="1" dirty="0" smtClean="0">
              <a:solidFill>
                <a:srgbClr val="FF0000"/>
              </a:solidFill>
              <a:latin typeface="Times New Roman"/>
              <a:cs typeface="Times New Roman"/>
            </a:rPr>
            <a:t>Не наносит вреда человеку</a:t>
          </a:r>
          <a:endParaRPr lang="ru-RU" sz="4000" b="1" i="1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57616676-6952-244A-A319-3F575AF2A7F0}" type="parTrans" cxnId="{70C50226-E844-C848-BE97-1D1EB1063CAC}">
      <dgm:prSet/>
      <dgm:spPr/>
      <dgm:t>
        <a:bodyPr/>
        <a:lstStyle/>
        <a:p>
          <a:endParaRPr lang="ru-RU"/>
        </a:p>
      </dgm:t>
    </dgm:pt>
    <dgm:pt modelId="{7B910F18-B56A-CC40-985A-525454018730}" type="sibTrans" cxnId="{70C50226-E844-C848-BE97-1D1EB1063CAC}">
      <dgm:prSet/>
      <dgm:spPr/>
      <dgm:t>
        <a:bodyPr/>
        <a:lstStyle/>
        <a:p>
          <a:endParaRPr lang="ru-RU"/>
        </a:p>
      </dgm:t>
    </dgm:pt>
    <dgm:pt modelId="{77CDB73C-88F2-DC41-B2A9-2861F8C5D816}">
      <dgm:prSet phldrT="[Текст]" custT="1"/>
      <dgm:spPr>
        <a:gradFill flip="none" rotWithShape="1">
          <a:gsLst>
            <a:gs pos="73000">
              <a:srgbClr val="FFEE42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4000" b="1" i="1" dirty="0" smtClean="0">
              <a:solidFill>
                <a:srgbClr val="FF0000"/>
              </a:solidFill>
              <a:latin typeface="Times New Roman"/>
              <a:cs typeface="Times New Roman"/>
            </a:rPr>
            <a:t>Энергия солнца бесплатна</a:t>
          </a:r>
          <a:endParaRPr lang="ru-RU" sz="4000" b="1" i="1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87FA9FE5-1AD4-FB42-9422-160623833D02}" type="parTrans" cxnId="{E2F72A16-8968-9447-AEE6-58ED3214A814}">
      <dgm:prSet/>
      <dgm:spPr/>
      <dgm:t>
        <a:bodyPr/>
        <a:lstStyle/>
        <a:p>
          <a:endParaRPr lang="ru-RU"/>
        </a:p>
      </dgm:t>
    </dgm:pt>
    <dgm:pt modelId="{5AB35764-70BF-6F46-B9F8-51D48A1C870E}" type="sibTrans" cxnId="{E2F72A16-8968-9447-AEE6-58ED3214A814}">
      <dgm:prSet/>
      <dgm:spPr/>
      <dgm:t>
        <a:bodyPr/>
        <a:lstStyle/>
        <a:p>
          <a:endParaRPr lang="ru-RU"/>
        </a:p>
      </dgm:t>
    </dgm:pt>
    <dgm:pt modelId="{CC1E0B47-C276-1842-85B3-856D52B6456B}">
      <dgm:prSet phldrT="[Текст]"/>
      <dgm:spPr>
        <a:gradFill flip="none" rotWithShape="1">
          <a:gsLst>
            <a:gs pos="66000">
              <a:srgbClr val="FFEE42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 i="1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легко устанавливаются и работают автоматически</a:t>
          </a:r>
          <a:endParaRPr lang="ru-RU" b="1" i="1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152FE73B-F3B1-F94C-9262-AA3BEFD3AB5F}" type="parTrans" cxnId="{F1994B40-79F1-F348-870F-7DAB4E8D8B76}">
      <dgm:prSet/>
      <dgm:spPr/>
      <dgm:t>
        <a:bodyPr/>
        <a:lstStyle/>
        <a:p>
          <a:endParaRPr lang="ru-RU"/>
        </a:p>
      </dgm:t>
    </dgm:pt>
    <dgm:pt modelId="{A3AD4B12-58F2-014B-93FC-8C249C26EB74}" type="sibTrans" cxnId="{F1994B40-79F1-F348-870F-7DAB4E8D8B76}">
      <dgm:prSet/>
      <dgm:spPr/>
      <dgm:t>
        <a:bodyPr/>
        <a:lstStyle/>
        <a:p>
          <a:endParaRPr lang="ru-RU"/>
        </a:p>
      </dgm:t>
    </dgm:pt>
    <dgm:pt modelId="{169FB74E-A333-1744-BB9B-08C3DE66BF37}">
      <dgm:prSet phldrT="[Текст]"/>
      <dgm:spPr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i="1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работают бесшумно, не выделяя в атмосферу вредные вещества</a:t>
          </a:r>
          <a:endParaRPr lang="ru-RU" b="1" i="1" dirty="0">
            <a:solidFill>
              <a:srgbClr val="FF0000"/>
            </a:solidFill>
            <a:latin typeface="Times New Roman"/>
            <a:cs typeface="Times New Roman"/>
          </a:endParaRPr>
        </a:p>
      </dgm:t>
    </dgm:pt>
    <dgm:pt modelId="{BD4C564B-35CA-174F-B84E-8AF3CC5872E5}" type="parTrans" cxnId="{49D5B513-CCB9-5D47-A28E-993314824ABD}">
      <dgm:prSet/>
      <dgm:spPr/>
      <dgm:t>
        <a:bodyPr/>
        <a:lstStyle/>
        <a:p>
          <a:endParaRPr lang="ru-RU"/>
        </a:p>
      </dgm:t>
    </dgm:pt>
    <dgm:pt modelId="{29B9613C-83B7-F54F-8808-F6E9BD9809A1}" type="sibTrans" cxnId="{49D5B513-CCB9-5D47-A28E-993314824ABD}">
      <dgm:prSet/>
      <dgm:spPr/>
      <dgm:t>
        <a:bodyPr/>
        <a:lstStyle/>
        <a:p>
          <a:endParaRPr lang="ru-RU"/>
        </a:p>
      </dgm:t>
    </dgm:pt>
    <dgm:pt modelId="{6FDCD940-42CF-1D49-BF2D-903043EE8FC7}" type="pres">
      <dgm:prSet presAssocID="{43A9E582-A4C9-FB47-A7A0-D88749893EC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718AC-B924-2343-8A64-10D24A836799}" type="pres">
      <dgm:prSet presAssocID="{43A9E582-A4C9-FB47-A7A0-D88749893ECD}" presName="matrix" presStyleCnt="0"/>
      <dgm:spPr/>
    </dgm:pt>
    <dgm:pt modelId="{756FF7F8-02C6-3D4A-B6E2-CD2637F6FB0B}" type="pres">
      <dgm:prSet presAssocID="{43A9E582-A4C9-FB47-A7A0-D88749893ECD}" presName="tile1" presStyleLbl="node1" presStyleIdx="0" presStyleCnt="4"/>
      <dgm:spPr/>
      <dgm:t>
        <a:bodyPr/>
        <a:lstStyle/>
        <a:p>
          <a:endParaRPr lang="ru-RU"/>
        </a:p>
      </dgm:t>
    </dgm:pt>
    <dgm:pt modelId="{CA1344D0-CFC8-D74E-A342-D18EDCBFD436}" type="pres">
      <dgm:prSet presAssocID="{43A9E582-A4C9-FB47-A7A0-D88749893E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29711-8C06-2742-92A0-819772CDD027}" type="pres">
      <dgm:prSet presAssocID="{43A9E582-A4C9-FB47-A7A0-D88749893ECD}" presName="tile2" presStyleLbl="node1" presStyleIdx="1" presStyleCnt="4"/>
      <dgm:spPr/>
      <dgm:t>
        <a:bodyPr/>
        <a:lstStyle/>
        <a:p>
          <a:endParaRPr lang="ru-RU"/>
        </a:p>
      </dgm:t>
    </dgm:pt>
    <dgm:pt modelId="{6FDB3E9D-FD60-5C42-BBB2-3AD1DCD407BA}" type="pres">
      <dgm:prSet presAssocID="{43A9E582-A4C9-FB47-A7A0-D88749893E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6C39B-2203-624E-B656-9AB70D6DF2DF}" type="pres">
      <dgm:prSet presAssocID="{43A9E582-A4C9-FB47-A7A0-D88749893ECD}" presName="tile3" presStyleLbl="node1" presStyleIdx="2" presStyleCnt="4"/>
      <dgm:spPr/>
      <dgm:t>
        <a:bodyPr/>
        <a:lstStyle/>
        <a:p>
          <a:endParaRPr lang="ru-RU"/>
        </a:p>
      </dgm:t>
    </dgm:pt>
    <dgm:pt modelId="{868FE209-6EC6-E94E-ADE4-1A36C14EB283}" type="pres">
      <dgm:prSet presAssocID="{43A9E582-A4C9-FB47-A7A0-D88749893E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3A575-0CCC-5F43-9FF8-EE2C275CCE90}" type="pres">
      <dgm:prSet presAssocID="{43A9E582-A4C9-FB47-A7A0-D88749893ECD}" presName="tile4" presStyleLbl="node1" presStyleIdx="3" presStyleCnt="4"/>
      <dgm:spPr/>
      <dgm:t>
        <a:bodyPr/>
        <a:lstStyle/>
        <a:p>
          <a:endParaRPr lang="ru-RU"/>
        </a:p>
      </dgm:t>
    </dgm:pt>
    <dgm:pt modelId="{B32DCCF3-06D8-504A-ACC4-BC725C0203C8}" type="pres">
      <dgm:prSet presAssocID="{43A9E582-A4C9-FB47-A7A0-D88749893E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4301-F1F1-8F48-91C8-411ABD6B620E}" type="pres">
      <dgm:prSet presAssocID="{43A9E582-A4C9-FB47-A7A0-D88749893ECD}" presName="centerTile" presStyleLbl="fgShp" presStyleIdx="0" presStyleCnt="1" custScaleX="1981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FFDB6-1D9E-C149-B5DB-DAA754CEB145}" type="presOf" srcId="{597DB291-09BA-044D-83A2-AFAB4177A9E5}" destId="{5BDE4301-F1F1-8F48-91C8-411ABD6B620E}" srcOrd="0" destOrd="0" presId="urn:microsoft.com/office/officeart/2005/8/layout/matrix1"/>
    <dgm:cxn modelId="{3DD5F1FA-A608-424C-BBCB-7726B4B817FF}" type="presOf" srcId="{CC1E0B47-C276-1842-85B3-856D52B6456B}" destId="{868FE209-6EC6-E94E-ADE4-1A36C14EB283}" srcOrd="1" destOrd="0" presId="urn:microsoft.com/office/officeart/2005/8/layout/matrix1"/>
    <dgm:cxn modelId="{954B2A23-1CE0-354E-BB65-1015BDDC8179}" type="presOf" srcId="{77CDB73C-88F2-DC41-B2A9-2861F8C5D816}" destId="{8B929711-8C06-2742-92A0-819772CDD027}" srcOrd="0" destOrd="0" presId="urn:microsoft.com/office/officeart/2005/8/layout/matrix1"/>
    <dgm:cxn modelId="{49D5B513-CCB9-5D47-A28E-993314824ABD}" srcId="{597DB291-09BA-044D-83A2-AFAB4177A9E5}" destId="{169FB74E-A333-1744-BB9B-08C3DE66BF37}" srcOrd="3" destOrd="0" parTransId="{BD4C564B-35CA-174F-B84E-8AF3CC5872E5}" sibTransId="{29B9613C-83B7-F54F-8808-F6E9BD9809A1}"/>
    <dgm:cxn modelId="{70C50226-E844-C848-BE97-1D1EB1063CAC}" srcId="{597DB291-09BA-044D-83A2-AFAB4177A9E5}" destId="{70EBB0AE-1346-9D45-AEED-097AB2C2E631}" srcOrd="0" destOrd="0" parTransId="{57616676-6952-244A-A319-3F575AF2A7F0}" sibTransId="{7B910F18-B56A-CC40-985A-525454018730}"/>
    <dgm:cxn modelId="{BFD563F5-42E0-984B-A378-3F28621B88AA}" type="presOf" srcId="{70EBB0AE-1346-9D45-AEED-097AB2C2E631}" destId="{CA1344D0-CFC8-D74E-A342-D18EDCBFD436}" srcOrd="1" destOrd="0" presId="urn:microsoft.com/office/officeart/2005/8/layout/matrix1"/>
    <dgm:cxn modelId="{F1994B40-79F1-F348-870F-7DAB4E8D8B76}" srcId="{597DB291-09BA-044D-83A2-AFAB4177A9E5}" destId="{CC1E0B47-C276-1842-85B3-856D52B6456B}" srcOrd="2" destOrd="0" parTransId="{152FE73B-F3B1-F94C-9262-AA3BEFD3AB5F}" sibTransId="{A3AD4B12-58F2-014B-93FC-8C249C26EB74}"/>
    <dgm:cxn modelId="{D298D48A-6290-BC42-B10F-D1421A2D6CF2}" type="presOf" srcId="{43A9E582-A4C9-FB47-A7A0-D88749893ECD}" destId="{6FDCD940-42CF-1D49-BF2D-903043EE8FC7}" srcOrd="0" destOrd="0" presId="urn:microsoft.com/office/officeart/2005/8/layout/matrix1"/>
    <dgm:cxn modelId="{4748C688-385A-A042-8AD0-9468B42AD950}" type="presOf" srcId="{70EBB0AE-1346-9D45-AEED-097AB2C2E631}" destId="{756FF7F8-02C6-3D4A-B6E2-CD2637F6FB0B}" srcOrd="0" destOrd="0" presId="urn:microsoft.com/office/officeart/2005/8/layout/matrix1"/>
    <dgm:cxn modelId="{E2F72A16-8968-9447-AEE6-58ED3214A814}" srcId="{597DB291-09BA-044D-83A2-AFAB4177A9E5}" destId="{77CDB73C-88F2-DC41-B2A9-2861F8C5D816}" srcOrd="1" destOrd="0" parTransId="{87FA9FE5-1AD4-FB42-9422-160623833D02}" sibTransId="{5AB35764-70BF-6F46-B9F8-51D48A1C870E}"/>
    <dgm:cxn modelId="{9D383051-2CC3-9341-B3DE-B4C616C1254C}" srcId="{43A9E582-A4C9-FB47-A7A0-D88749893ECD}" destId="{597DB291-09BA-044D-83A2-AFAB4177A9E5}" srcOrd="0" destOrd="0" parTransId="{8D39093F-E73B-7F4F-9D20-48931189B566}" sibTransId="{DD5E66D9-6D9D-AE40-B9F3-5D754591FE83}"/>
    <dgm:cxn modelId="{CB66FA44-2334-0D45-936A-8C2F2C722AE4}" type="presOf" srcId="{169FB74E-A333-1744-BB9B-08C3DE66BF37}" destId="{B1C3A575-0CCC-5F43-9FF8-EE2C275CCE90}" srcOrd="0" destOrd="0" presId="urn:microsoft.com/office/officeart/2005/8/layout/matrix1"/>
    <dgm:cxn modelId="{84A4F439-FDCF-EB49-8576-1620518011CA}" type="presOf" srcId="{169FB74E-A333-1744-BB9B-08C3DE66BF37}" destId="{B32DCCF3-06D8-504A-ACC4-BC725C0203C8}" srcOrd="1" destOrd="0" presId="urn:microsoft.com/office/officeart/2005/8/layout/matrix1"/>
    <dgm:cxn modelId="{94BCC2CF-7661-B148-AA68-4C22E17C47B2}" type="presOf" srcId="{CC1E0B47-C276-1842-85B3-856D52B6456B}" destId="{32F6C39B-2203-624E-B656-9AB70D6DF2DF}" srcOrd="0" destOrd="0" presId="urn:microsoft.com/office/officeart/2005/8/layout/matrix1"/>
    <dgm:cxn modelId="{3EFC0027-C150-7E49-88CB-608D9732B184}" type="presOf" srcId="{77CDB73C-88F2-DC41-B2A9-2861F8C5D816}" destId="{6FDB3E9D-FD60-5C42-BBB2-3AD1DCD407BA}" srcOrd="1" destOrd="0" presId="urn:microsoft.com/office/officeart/2005/8/layout/matrix1"/>
    <dgm:cxn modelId="{9A83EC2A-DF6E-A04D-813E-8EE4C5BFAED5}" type="presParOf" srcId="{6FDCD940-42CF-1D49-BF2D-903043EE8FC7}" destId="{ECB718AC-B924-2343-8A64-10D24A836799}" srcOrd="0" destOrd="0" presId="urn:microsoft.com/office/officeart/2005/8/layout/matrix1"/>
    <dgm:cxn modelId="{32AA3F81-A2CC-1440-B576-55C6A082B9B8}" type="presParOf" srcId="{ECB718AC-B924-2343-8A64-10D24A836799}" destId="{756FF7F8-02C6-3D4A-B6E2-CD2637F6FB0B}" srcOrd="0" destOrd="0" presId="urn:microsoft.com/office/officeart/2005/8/layout/matrix1"/>
    <dgm:cxn modelId="{3280CBD2-1870-134F-8537-6594106DDBE4}" type="presParOf" srcId="{ECB718AC-B924-2343-8A64-10D24A836799}" destId="{CA1344D0-CFC8-D74E-A342-D18EDCBFD436}" srcOrd="1" destOrd="0" presId="urn:microsoft.com/office/officeart/2005/8/layout/matrix1"/>
    <dgm:cxn modelId="{7119B316-B415-DA4A-A1C4-51BBE8C9CE41}" type="presParOf" srcId="{ECB718AC-B924-2343-8A64-10D24A836799}" destId="{8B929711-8C06-2742-92A0-819772CDD027}" srcOrd="2" destOrd="0" presId="urn:microsoft.com/office/officeart/2005/8/layout/matrix1"/>
    <dgm:cxn modelId="{F51C41D1-A462-6C43-98F9-963BF7A0CFFE}" type="presParOf" srcId="{ECB718AC-B924-2343-8A64-10D24A836799}" destId="{6FDB3E9D-FD60-5C42-BBB2-3AD1DCD407BA}" srcOrd="3" destOrd="0" presId="urn:microsoft.com/office/officeart/2005/8/layout/matrix1"/>
    <dgm:cxn modelId="{F04C53CE-20A1-1148-890D-257CAB61CCE1}" type="presParOf" srcId="{ECB718AC-B924-2343-8A64-10D24A836799}" destId="{32F6C39B-2203-624E-B656-9AB70D6DF2DF}" srcOrd="4" destOrd="0" presId="urn:microsoft.com/office/officeart/2005/8/layout/matrix1"/>
    <dgm:cxn modelId="{A99E148E-D13D-2C4B-962D-CEFA9F9DD7B2}" type="presParOf" srcId="{ECB718AC-B924-2343-8A64-10D24A836799}" destId="{868FE209-6EC6-E94E-ADE4-1A36C14EB283}" srcOrd="5" destOrd="0" presId="urn:microsoft.com/office/officeart/2005/8/layout/matrix1"/>
    <dgm:cxn modelId="{010D5DD6-995C-5D48-B299-A55700D51A48}" type="presParOf" srcId="{ECB718AC-B924-2343-8A64-10D24A836799}" destId="{B1C3A575-0CCC-5F43-9FF8-EE2C275CCE90}" srcOrd="6" destOrd="0" presId="urn:microsoft.com/office/officeart/2005/8/layout/matrix1"/>
    <dgm:cxn modelId="{763F9F61-ADF2-2C4D-BB2A-3446C656A0C1}" type="presParOf" srcId="{ECB718AC-B924-2343-8A64-10D24A836799}" destId="{B32DCCF3-06D8-504A-ACC4-BC725C0203C8}" srcOrd="7" destOrd="0" presId="urn:microsoft.com/office/officeart/2005/8/layout/matrix1"/>
    <dgm:cxn modelId="{A1E0A960-2D0D-8843-90DA-D0C354C9A1C1}" type="presParOf" srcId="{6FDCD940-42CF-1D49-BF2D-903043EE8FC7}" destId="{5BDE4301-F1F1-8F48-91C8-411ABD6B6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9E582-A4C9-FB47-A7A0-D88749893ECD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DB291-09BA-044D-83A2-AFAB4177A9E5}">
      <dgm:prSet phldrT="[Текст]" custT="1"/>
      <dgm:spPr>
        <a:gradFill flip="none" rotWithShape="1">
          <a:gsLst>
            <a:gs pos="62000">
              <a:srgbClr val="FF0000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path path="rect">
            <a:fillToRect l="50000" t="50000" r="50000" b="50000"/>
          </a:path>
          <a:tileRect/>
        </a:gradFill>
        <a:effectLst>
          <a:outerShdw blurRad="40000" dist="23000" dir="5400000" rotWithShape="0">
            <a:schemeClr val="accent2">
              <a:lumMod val="60000"/>
              <a:lumOff val="40000"/>
              <a:alpha val="35000"/>
            </a:schemeClr>
          </a:outerShdw>
        </a:effectLst>
      </dgm:spPr>
      <dgm:t>
        <a:bodyPr/>
        <a:lstStyle/>
        <a:p>
          <a:r>
            <a:rPr lang="ru-RU" sz="3200" b="1" i="1" dirty="0" smtClean="0">
              <a:solidFill>
                <a:srgbClr val="008040"/>
              </a:solidFill>
              <a:latin typeface="Times New Roman"/>
            </a:rPr>
            <a:t>недостатки использования солнечной энергии</a:t>
          </a:r>
          <a:endParaRPr lang="ru-RU" sz="3200" b="1" i="1" dirty="0">
            <a:solidFill>
              <a:srgbClr val="008040"/>
            </a:solidFill>
            <a:latin typeface="Times New Roman"/>
          </a:endParaRPr>
        </a:p>
      </dgm:t>
    </dgm:pt>
    <dgm:pt modelId="{8D39093F-E73B-7F4F-9D20-48931189B566}" type="parTrans" cxnId="{9D383051-2CC3-9341-B3DE-B4C616C1254C}">
      <dgm:prSet/>
      <dgm:spPr/>
      <dgm:t>
        <a:bodyPr/>
        <a:lstStyle/>
        <a:p>
          <a:endParaRPr lang="ru-RU"/>
        </a:p>
      </dgm:t>
    </dgm:pt>
    <dgm:pt modelId="{DD5E66D9-6D9D-AE40-B9F3-5D754591FE83}" type="sibTrans" cxnId="{9D383051-2CC3-9341-B3DE-B4C616C1254C}">
      <dgm:prSet/>
      <dgm:spPr/>
      <dgm:t>
        <a:bodyPr/>
        <a:lstStyle/>
        <a:p>
          <a:endParaRPr lang="ru-RU"/>
        </a:p>
      </dgm:t>
    </dgm:pt>
    <dgm:pt modelId="{70EBB0AE-1346-9D45-AEED-097AB2C2E631}">
      <dgm:prSet phldrT="[Текст]" custT="1"/>
      <dgm:spPr>
        <a:gradFill flip="none" rotWithShape="1">
          <a:gsLst>
            <a:gs pos="70000">
              <a:srgbClr val="FFE74D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/>
              <a:cs typeface="Times New Roman"/>
            </a:rPr>
            <a:t>Необходимость очистки солнечных батарей от загрязнений</a:t>
          </a:r>
        </a:p>
      </dgm:t>
    </dgm:pt>
    <dgm:pt modelId="{57616676-6952-244A-A319-3F575AF2A7F0}" type="parTrans" cxnId="{70C50226-E844-C848-BE97-1D1EB1063CAC}">
      <dgm:prSet/>
      <dgm:spPr/>
      <dgm:t>
        <a:bodyPr/>
        <a:lstStyle/>
        <a:p>
          <a:endParaRPr lang="ru-RU"/>
        </a:p>
      </dgm:t>
    </dgm:pt>
    <dgm:pt modelId="{7B910F18-B56A-CC40-985A-525454018730}" type="sibTrans" cxnId="{70C50226-E844-C848-BE97-1D1EB1063CAC}">
      <dgm:prSet/>
      <dgm:spPr/>
      <dgm:t>
        <a:bodyPr/>
        <a:lstStyle/>
        <a:p>
          <a:endParaRPr lang="ru-RU"/>
        </a:p>
      </dgm:t>
    </dgm:pt>
    <dgm:pt modelId="{2E809E82-690E-EC4B-A8C2-D492604D660F}">
      <dgm:prSet phldrT="[Текст]" custT="1"/>
      <dgm:spPr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/>
              <a:cs typeface="Times New Roman"/>
            </a:rPr>
            <a:t>Наличие больших площадей для установки элементов солнечных батарей</a:t>
          </a:r>
        </a:p>
      </dgm:t>
    </dgm:pt>
    <dgm:pt modelId="{85F99EF5-516D-EE43-8886-88C444F03974}" type="parTrans" cxnId="{86DA58B1-D64D-CD44-B8FD-3A7A253101AF}">
      <dgm:prSet/>
      <dgm:spPr/>
      <dgm:t>
        <a:bodyPr/>
        <a:lstStyle/>
        <a:p>
          <a:endParaRPr lang="ru-RU"/>
        </a:p>
      </dgm:t>
    </dgm:pt>
    <dgm:pt modelId="{685F2AB7-CAD5-AE44-89BA-781BF6ACF256}" type="sibTrans" cxnId="{86DA58B1-D64D-CD44-B8FD-3A7A253101AF}">
      <dgm:prSet/>
      <dgm:spPr/>
      <dgm:t>
        <a:bodyPr/>
        <a:lstStyle/>
        <a:p>
          <a:endParaRPr lang="ru-RU"/>
        </a:p>
      </dgm:t>
    </dgm:pt>
    <dgm:pt modelId="{B91C20EB-0A0D-4C43-9D41-296C5AE015BB}">
      <dgm:prSet phldrT="[Текст]" custT="1"/>
      <dgm:spPr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/>
              <a:cs typeface="Times New Roman"/>
            </a:rPr>
            <a:t>Высокая стоимость солнечных батарей</a:t>
          </a:r>
        </a:p>
      </dgm:t>
    </dgm:pt>
    <dgm:pt modelId="{698AD072-1708-4046-882F-2606B4D023AE}" type="parTrans" cxnId="{537C2A89-2E9B-144E-9B2F-39B33ADC559E}">
      <dgm:prSet/>
      <dgm:spPr/>
      <dgm:t>
        <a:bodyPr/>
        <a:lstStyle/>
        <a:p>
          <a:endParaRPr lang="ru-RU"/>
        </a:p>
      </dgm:t>
    </dgm:pt>
    <dgm:pt modelId="{7DD5C43D-BE73-D341-882F-7833571F8E69}" type="sibTrans" cxnId="{537C2A89-2E9B-144E-9B2F-39B33ADC559E}">
      <dgm:prSet/>
      <dgm:spPr/>
      <dgm:t>
        <a:bodyPr/>
        <a:lstStyle/>
        <a:p>
          <a:endParaRPr lang="ru-RU"/>
        </a:p>
      </dgm:t>
    </dgm:pt>
    <dgm:pt modelId="{822C4C79-A428-E54C-B762-3D026B3ECD9D}">
      <dgm:prSet phldrT="[Текст]" custT="1"/>
      <dgm:spPr>
        <a:gradFill flip="none" rotWithShape="1">
          <a:gsLst>
            <a:gs pos="75000">
              <a:srgbClr val="FFE74D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2800" b="1" i="1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не работают ночью</a:t>
          </a:r>
        </a:p>
      </dgm:t>
    </dgm:pt>
    <dgm:pt modelId="{836D555F-63D5-144B-BD80-4465BAA19E3A}" type="parTrans" cxnId="{B1B7CC2F-C075-8A4D-91FE-FD62B1B2AE17}">
      <dgm:prSet/>
      <dgm:spPr/>
      <dgm:t>
        <a:bodyPr/>
        <a:lstStyle/>
        <a:p>
          <a:endParaRPr lang="ru-RU"/>
        </a:p>
      </dgm:t>
    </dgm:pt>
    <dgm:pt modelId="{B0D1FAF0-D241-9840-800C-B50B2E942AE9}" type="sibTrans" cxnId="{B1B7CC2F-C075-8A4D-91FE-FD62B1B2AE17}">
      <dgm:prSet/>
      <dgm:spPr/>
      <dgm:t>
        <a:bodyPr/>
        <a:lstStyle/>
        <a:p>
          <a:endParaRPr lang="ru-RU"/>
        </a:p>
      </dgm:t>
    </dgm:pt>
    <dgm:pt modelId="{6FDCD940-42CF-1D49-BF2D-903043EE8FC7}" type="pres">
      <dgm:prSet presAssocID="{43A9E582-A4C9-FB47-A7A0-D88749893EC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B718AC-B924-2343-8A64-10D24A836799}" type="pres">
      <dgm:prSet presAssocID="{43A9E582-A4C9-FB47-A7A0-D88749893ECD}" presName="matrix" presStyleCnt="0"/>
      <dgm:spPr/>
    </dgm:pt>
    <dgm:pt modelId="{756FF7F8-02C6-3D4A-B6E2-CD2637F6FB0B}" type="pres">
      <dgm:prSet presAssocID="{43A9E582-A4C9-FB47-A7A0-D88749893ECD}" presName="tile1" presStyleLbl="node1" presStyleIdx="0" presStyleCnt="4"/>
      <dgm:spPr/>
      <dgm:t>
        <a:bodyPr/>
        <a:lstStyle/>
        <a:p>
          <a:endParaRPr lang="ru-RU"/>
        </a:p>
      </dgm:t>
    </dgm:pt>
    <dgm:pt modelId="{CA1344D0-CFC8-D74E-A342-D18EDCBFD436}" type="pres">
      <dgm:prSet presAssocID="{43A9E582-A4C9-FB47-A7A0-D88749893EC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29711-8C06-2742-92A0-819772CDD027}" type="pres">
      <dgm:prSet presAssocID="{43A9E582-A4C9-FB47-A7A0-D88749893ECD}" presName="tile2" presStyleLbl="node1" presStyleIdx="1" presStyleCnt="4"/>
      <dgm:spPr/>
      <dgm:t>
        <a:bodyPr/>
        <a:lstStyle/>
        <a:p>
          <a:endParaRPr lang="ru-RU"/>
        </a:p>
      </dgm:t>
    </dgm:pt>
    <dgm:pt modelId="{6FDB3E9D-FD60-5C42-BBB2-3AD1DCD407BA}" type="pres">
      <dgm:prSet presAssocID="{43A9E582-A4C9-FB47-A7A0-D88749893EC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6C39B-2203-624E-B656-9AB70D6DF2DF}" type="pres">
      <dgm:prSet presAssocID="{43A9E582-A4C9-FB47-A7A0-D88749893ECD}" presName="tile3" presStyleLbl="node1" presStyleIdx="2" presStyleCnt="4" custScaleY="116992" custLinFactNeighborY="-8496"/>
      <dgm:spPr/>
      <dgm:t>
        <a:bodyPr/>
        <a:lstStyle/>
        <a:p>
          <a:endParaRPr lang="ru-RU"/>
        </a:p>
      </dgm:t>
    </dgm:pt>
    <dgm:pt modelId="{868FE209-6EC6-E94E-ADE4-1A36C14EB283}" type="pres">
      <dgm:prSet presAssocID="{43A9E582-A4C9-FB47-A7A0-D88749893EC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3A575-0CCC-5F43-9FF8-EE2C275CCE90}" type="pres">
      <dgm:prSet presAssocID="{43A9E582-A4C9-FB47-A7A0-D88749893ECD}" presName="tile4" presStyleLbl="node1" presStyleIdx="3" presStyleCnt="4"/>
      <dgm:spPr/>
      <dgm:t>
        <a:bodyPr/>
        <a:lstStyle/>
        <a:p>
          <a:endParaRPr lang="ru-RU"/>
        </a:p>
      </dgm:t>
    </dgm:pt>
    <dgm:pt modelId="{B32DCCF3-06D8-504A-ACC4-BC725C0203C8}" type="pres">
      <dgm:prSet presAssocID="{43A9E582-A4C9-FB47-A7A0-D88749893EC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E4301-F1F1-8F48-91C8-411ABD6B620E}" type="pres">
      <dgm:prSet presAssocID="{43A9E582-A4C9-FB47-A7A0-D88749893ECD}" presName="centerTile" presStyleLbl="fgShp" presStyleIdx="0" presStyleCnt="1" custScaleX="1981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D9652-5868-2842-B4E8-A1F956042855}" type="presOf" srcId="{2E809E82-690E-EC4B-A8C2-D492604D660F}" destId="{6FDB3E9D-FD60-5C42-BBB2-3AD1DCD407BA}" srcOrd="1" destOrd="0" presId="urn:microsoft.com/office/officeart/2005/8/layout/matrix1"/>
    <dgm:cxn modelId="{E11917CC-5592-EE47-8D59-DDCAA7A0ACFC}" type="presOf" srcId="{B91C20EB-0A0D-4C43-9D41-296C5AE015BB}" destId="{32F6C39B-2203-624E-B656-9AB70D6DF2DF}" srcOrd="0" destOrd="0" presId="urn:microsoft.com/office/officeart/2005/8/layout/matrix1"/>
    <dgm:cxn modelId="{5347AAD3-244A-E647-9A65-2765C0A277A0}" type="presOf" srcId="{70EBB0AE-1346-9D45-AEED-097AB2C2E631}" destId="{756FF7F8-02C6-3D4A-B6E2-CD2637F6FB0B}" srcOrd="0" destOrd="0" presId="urn:microsoft.com/office/officeart/2005/8/layout/matrix1"/>
    <dgm:cxn modelId="{1737792E-1A3A-5A40-B0B6-C57951F131BF}" type="presOf" srcId="{70EBB0AE-1346-9D45-AEED-097AB2C2E631}" destId="{CA1344D0-CFC8-D74E-A342-D18EDCBFD436}" srcOrd="1" destOrd="0" presId="urn:microsoft.com/office/officeart/2005/8/layout/matrix1"/>
    <dgm:cxn modelId="{70C50226-E844-C848-BE97-1D1EB1063CAC}" srcId="{597DB291-09BA-044D-83A2-AFAB4177A9E5}" destId="{70EBB0AE-1346-9D45-AEED-097AB2C2E631}" srcOrd="0" destOrd="0" parTransId="{57616676-6952-244A-A319-3F575AF2A7F0}" sibTransId="{7B910F18-B56A-CC40-985A-525454018730}"/>
    <dgm:cxn modelId="{B6C9A65E-1352-D94A-9435-D99C32C37F13}" type="presOf" srcId="{B91C20EB-0A0D-4C43-9D41-296C5AE015BB}" destId="{868FE209-6EC6-E94E-ADE4-1A36C14EB283}" srcOrd="1" destOrd="0" presId="urn:microsoft.com/office/officeart/2005/8/layout/matrix1"/>
    <dgm:cxn modelId="{537C2A89-2E9B-144E-9B2F-39B33ADC559E}" srcId="{597DB291-09BA-044D-83A2-AFAB4177A9E5}" destId="{B91C20EB-0A0D-4C43-9D41-296C5AE015BB}" srcOrd="2" destOrd="0" parTransId="{698AD072-1708-4046-882F-2606B4D023AE}" sibTransId="{7DD5C43D-BE73-D341-882F-7833571F8E69}"/>
    <dgm:cxn modelId="{86DA58B1-D64D-CD44-B8FD-3A7A253101AF}" srcId="{597DB291-09BA-044D-83A2-AFAB4177A9E5}" destId="{2E809E82-690E-EC4B-A8C2-D492604D660F}" srcOrd="1" destOrd="0" parTransId="{85F99EF5-516D-EE43-8886-88C444F03974}" sibTransId="{685F2AB7-CAD5-AE44-89BA-781BF6ACF256}"/>
    <dgm:cxn modelId="{438A8157-B638-1747-9B91-2D013F75E0F1}" type="presOf" srcId="{43A9E582-A4C9-FB47-A7A0-D88749893ECD}" destId="{6FDCD940-42CF-1D49-BF2D-903043EE8FC7}" srcOrd="0" destOrd="0" presId="urn:microsoft.com/office/officeart/2005/8/layout/matrix1"/>
    <dgm:cxn modelId="{0052CC0D-157A-2045-BD8C-A873B2A0D734}" type="presOf" srcId="{822C4C79-A428-E54C-B762-3D026B3ECD9D}" destId="{B32DCCF3-06D8-504A-ACC4-BC725C0203C8}" srcOrd="1" destOrd="0" presId="urn:microsoft.com/office/officeart/2005/8/layout/matrix1"/>
    <dgm:cxn modelId="{8D5DD0A5-452F-4C4E-A5CD-FF9D7C1D434F}" type="presOf" srcId="{822C4C79-A428-E54C-B762-3D026B3ECD9D}" destId="{B1C3A575-0CCC-5F43-9FF8-EE2C275CCE90}" srcOrd="0" destOrd="0" presId="urn:microsoft.com/office/officeart/2005/8/layout/matrix1"/>
    <dgm:cxn modelId="{9D383051-2CC3-9341-B3DE-B4C616C1254C}" srcId="{43A9E582-A4C9-FB47-A7A0-D88749893ECD}" destId="{597DB291-09BA-044D-83A2-AFAB4177A9E5}" srcOrd="0" destOrd="0" parTransId="{8D39093F-E73B-7F4F-9D20-48931189B566}" sibTransId="{DD5E66D9-6D9D-AE40-B9F3-5D754591FE83}"/>
    <dgm:cxn modelId="{B1B7CC2F-C075-8A4D-91FE-FD62B1B2AE17}" srcId="{597DB291-09BA-044D-83A2-AFAB4177A9E5}" destId="{822C4C79-A428-E54C-B762-3D026B3ECD9D}" srcOrd="3" destOrd="0" parTransId="{836D555F-63D5-144B-BD80-4465BAA19E3A}" sibTransId="{B0D1FAF0-D241-9840-800C-B50B2E942AE9}"/>
    <dgm:cxn modelId="{CA86C68B-2939-144D-B35A-0CE60EDFBC9A}" type="presOf" srcId="{2E809E82-690E-EC4B-A8C2-D492604D660F}" destId="{8B929711-8C06-2742-92A0-819772CDD027}" srcOrd="0" destOrd="0" presId="urn:microsoft.com/office/officeart/2005/8/layout/matrix1"/>
    <dgm:cxn modelId="{113E9764-5ABA-F647-AF63-7D9256BF74B6}" type="presOf" srcId="{597DB291-09BA-044D-83A2-AFAB4177A9E5}" destId="{5BDE4301-F1F1-8F48-91C8-411ABD6B620E}" srcOrd="0" destOrd="0" presId="urn:microsoft.com/office/officeart/2005/8/layout/matrix1"/>
    <dgm:cxn modelId="{B231E1BC-CCEA-344A-AF3E-2F53D8B35595}" type="presParOf" srcId="{6FDCD940-42CF-1D49-BF2D-903043EE8FC7}" destId="{ECB718AC-B924-2343-8A64-10D24A836799}" srcOrd="0" destOrd="0" presId="urn:microsoft.com/office/officeart/2005/8/layout/matrix1"/>
    <dgm:cxn modelId="{1405FD60-76B3-7E48-88C8-8991AA462B28}" type="presParOf" srcId="{ECB718AC-B924-2343-8A64-10D24A836799}" destId="{756FF7F8-02C6-3D4A-B6E2-CD2637F6FB0B}" srcOrd="0" destOrd="0" presId="urn:microsoft.com/office/officeart/2005/8/layout/matrix1"/>
    <dgm:cxn modelId="{E650E477-ACB7-C844-B01A-E8BE65F5427A}" type="presParOf" srcId="{ECB718AC-B924-2343-8A64-10D24A836799}" destId="{CA1344D0-CFC8-D74E-A342-D18EDCBFD436}" srcOrd="1" destOrd="0" presId="urn:microsoft.com/office/officeart/2005/8/layout/matrix1"/>
    <dgm:cxn modelId="{8D3047D9-D3B4-2F4D-9865-951A66DAF888}" type="presParOf" srcId="{ECB718AC-B924-2343-8A64-10D24A836799}" destId="{8B929711-8C06-2742-92A0-819772CDD027}" srcOrd="2" destOrd="0" presId="urn:microsoft.com/office/officeart/2005/8/layout/matrix1"/>
    <dgm:cxn modelId="{2650462F-B65B-6647-B037-572F3C97380A}" type="presParOf" srcId="{ECB718AC-B924-2343-8A64-10D24A836799}" destId="{6FDB3E9D-FD60-5C42-BBB2-3AD1DCD407BA}" srcOrd="3" destOrd="0" presId="urn:microsoft.com/office/officeart/2005/8/layout/matrix1"/>
    <dgm:cxn modelId="{E934F716-EBE8-6640-A793-7B8E25CBF3DF}" type="presParOf" srcId="{ECB718AC-B924-2343-8A64-10D24A836799}" destId="{32F6C39B-2203-624E-B656-9AB70D6DF2DF}" srcOrd="4" destOrd="0" presId="urn:microsoft.com/office/officeart/2005/8/layout/matrix1"/>
    <dgm:cxn modelId="{12024B0B-E810-7744-8475-66F04DD45F49}" type="presParOf" srcId="{ECB718AC-B924-2343-8A64-10D24A836799}" destId="{868FE209-6EC6-E94E-ADE4-1A36C14EB283}" srcOrd="5" destOrd="0" presId="urn:microsoft.com/office/officeart/2005/8/layout/matrix1"/>
    <dgm:cxn modelId="{7F46E5AF-6FB0-304D-BA04-D19353E06CC4}" type="presParOf" srcId="{ECB718AC-B924-2343-8A64-10D24A836799}" destId="{B1C3A575-0CCC-5F43-9FF8-EE2C275CCE90}" srcOrd="6" destOrd="0" presId="urn:microsoft.com/office/officeart/2005/8/layout/matrix1"/>
    <dgm:cxn modelId="{3C685ED1-1875-E54C-8724-907024F4C58E}" type="presParOf" srcId="{ECB718AC-B924-2343-8A64-10D24A836799}" destId="{B32DCCF3-06D8-504A-ACC4-BC725C0203C8}" srcOrd="7" destOrd="0" presId="urn:microsoft.com/office/officeart/2005/8/layout/matrix1"/>
    <dgm:cxn modelId="{515E8FD9-CF69-2144-BAAA-8956574883B3}" type="presParOf" srcId="{6FDCD940-42CF-1D49-BF2D-903043EE8FC7}" destId="{5BDE4301-F1F1-8F48-91C8-411ABD6B62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F7F8-02C6-3D4A-B6E2-CD2637F6FB0B}">
      <dsp:nvSpPr>
        <dsp:cNvPr id="0" name=""/>
        <dsp:cNvSpPr/>
      </dsp:nvSpPr>
      <dsp:spPr>
        <a:xfrm rot="16200000">
          <a:off x="594888" y="-594888"/>
          <a:ext cx="2925023" cy="4114800"/>
        </a:xfrm>
        <a:prstGeom prst="round1Rect">
          <a:avLst/>
        </a:prstGeom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Не наносит вреда человеку</a:t>
          </a:r>
          <a:endParaRPr lang="ru-RU" sz="4000" b="1" i="1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 rot="5400000">
        <a:off x="-1" y="1"/>
        <a:ext cx="4114800" cy="2193768"/>
      </dsp:txXfrm>
    </dsp:sp>
    <dsp:sp modelId="{8B929711-8C06-2742-92A0-819772CDD027}">
      <dsp:nvSpPr>
        <dsp:cNvPr id="0" name=""/>
        <dsp:cNvSpPr/>
      </dsp:nvSpPr>
      <dsp:spPr>
        <a:xfrm>
          <a:off x="4114800" y="0"/>
          <a:ext cx="4114800" cy="2925023"/>
        </a:xfrm>
        <a:prstGeom prst="round1Rect">
          <a:avLst/>
        </a:prstGeom>
        <a:gradFill flip="none" rotWithShape="1">
          <a:gsLst>
            <a:gs pos="73000">
              <a:srgbClr val="FFEE42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Энергия солнца бесплатна</a:t>
          </a:r>
          <a:endParaRPr lang="ru-RU" sz="4000" b="1" i="1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>
        <a:off x="4114800" y="0"/>
        <a:ext cx="4114800" cy="2193768"/>
      </dsp:txXfrm>
    </dsp:sp>
    <dsp:sp modelId="{32F6C39B-2203-624E-B656-9AB70D6DF2DF}">
      <dsp:nvSpPr>
        <dsp:cNvPr id="0" name=""/>
        <dsp:cNvSpPr/>
      </dsp:nvSpPr>
      <dsp:spPr>
        <a:xfrm rot="10800000">
          <a:off x="0" y="2925023"/>
          <a:ext cx="4114800" cy="2925023"/>
        </a:xfrm>
        <a:prstGeom prst="round1Rect">
          <a:avLst/>
        </a:prstGeom>
        <a:gradFill flip="none" rotWithShape="1">
          <a:gsLst>
            <a:gs pos="66000">
              <a:srgbClr val="FFEE42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легко устанавливаются и работают автоматически</a:t>
          </a:r>
          <a:endParaRPr lang="ru-RU" sz="2700" b="1" i="1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 rot="10800000">
        <a:off x="0" y="3656279"/>
        <a:ext cx="4114800" cy="2193768"/>
      </dsp:txXfrm>
    </dsp:sp>
    <dsp:sp modelId="{B1C3A575-0CCC-5F43-9FF8-EE2C275CCE90}">
      <dsp:nvSpPr>
        <dsp:cNvPr id="0" name=""/>
        <dsp:cNvSpPr/>
      </dsp:nvSpPr>
      <dsp:spPr>
        <a:xfrm rot="5400000">
          <a:off x="4709688" y="2330136"/>
          <a:ext cx="2925023" cy="4114800"/>
        </a:xfrm>
        <a:prstGeom prst="round1Rect">
          <a:avLst/>
        </a:prstGeom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работают бесшумно, не выделяя в атмосферу вредные вещества</a:t>
          </a:r>
          <a:endParaRPr lang="ru-RU" sz="2700" b="1" i="1" kern="1200" dirty="0">
            <a:solidFill>
              <a:srgbClr val="FF0000"/>
            </a:solidFill>
            <a:latin typeface="Times New Roman"/>
            <a:cs typeface="Times New Roman"/>
          </a:endParaRPr>
        </a:p>
      </dsp:txBody>
      <dsp:txXfrm rot="-5400000">
        <a:off x="4114800" y="3656279"/>
        <a:ext cx="4114800" cy="2193768"/>
      </dsp:txXfrm>
    </dsp:sp>
    <dsp:sp modelId="{5BDE4301-F1F1-8F48-91C8-411ABD6B620E}">
      <dsp:nvSpPr>
        <dsp:cNvPr id="0" name=""/>
        <dsp:cNvSpPr/>
      </dsp:nvSpPr>
      <dsp:spPr>
        <a:xfrm>
          <a:off x="1668757" y="2193768"/>
          <a:ext cx="4892085" cy="1462511"/>
        </a:xfrm>
        <a:prstGeom prst="roundRect">
          <a:avLst/>
        </a:prstGeom>
        <a:gradFill flip="none" rotWithShape="1">
          <a:gsLst>
            <a:gs pos="62000">
              <a:srgbClr val="FF0000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chemeClr val="accent2">
              <a:lumMod val="60000"/>
              <a:lumOff val="40000"/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8040"/>
              </a:solidFill>
              <a:latin typeface="Times New Roman"/>
            </a:rPr>
            <a:t>Преимущества использования солнечной энергии</a:t>
          </a:r>
          <a:endParaRPr lang="ru-RU" sz="2800" b="1" i="1" kern="1200" dirty="0">
            <a:solidFill>
              <a:srgbClr val="008040"/>
            </a:solidFill>
            <a:latin typeface="Times New Roman"/>
          </a:endParaRPr>
        </a:p>
      </dsp:txBody>
      <dsp:txXfrm>
        <a:off x="1740151" y="2265162"/>
        <a:ext cx="4749297" cy="1319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F7F8-02C6-3D4A-B6E2-CD2637F6FB0B}">
      <dsp:nvSpPr>
        <dsp:cNvPr id="0" name=""/>
        <dsp:cNvSpPr/>
      </dsp:nvSpPr>
      <dsp:spPr>
        <a:xfrm rot="16200000">
          <a:off x="594888" y="-719143"/>
          <a:ext cx="2925023" cy="4114800"/>
        </a:xfrm>
        <a:prstGeom prst="round1Rect">
          <a:avLst/>
        </a:prstGeom>
        <a:gradFill flip="none" rotWithShape="1">
          <a:gsLst>
            <a:gs pos="70000">
              <a:srgbClr val="FFE74D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Необходимость очистки солнечных батарей от загрязнений</a:t>
          </a:r>
        </a:p>
      </dsp:txBody>
      <dsp:txXfrm rot="5400000">
        <a:off x="-1" y="-124255"/>
        <a:ext cx="4114800" cy="2193768"/>
      </dsp:txXfrm>
    </dsp:sp>
    <dsp:sp modelId="{8B929711-8C06-2742-92A0-819772CDD027}">
      <dsp:nvSpPr>
        <dsp:cNvPr id="0" name=""/>
        <dsp:cNvSpPr/>
      </dsp:nvSpPr>
      <dsp:spPr>
        <a:xfrm>
          <a:off x="4114800" y="-124255"/>
          <a:ext cx="4114800" cy="2925023"/>
        </a:xfrm>
        <a:prstGeom prst="round1Rect">
          <a:avLst/>
        </a:prstGeom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Наличие больших площадей для установки элементов солнечных батарей</a:t>
          </a:r>
        </a:p>
      </dsp:txBody>
      <dsp:txXfrm>
        <a:off x="4114800" y="-124255"/>
        <a:ext cx="4114800" cy="2193768"/>
      </dsp:txXfrm>
    </dsp:sp>
    <dsp:sp modelId="{32F6C39B-2203-624E-B656-9AB70D6DF2DF}">
      <dsp:nvSpPr>
        <dsp:cNvPr id="0" name=""/>
        <dsp:cNvSpPr/>
      </dsp:nvSpPr>
      <dsp:spPr>
        <a:xfrm rot="10800000">
          <a:off x="0" y="2303748"/>
          <a:ext cx="4114800" cy="3422044"/>
        </a:xfrm>
        <a:prstGeom prst="round1Rect">
          <a:avLst/>
        </a:prstGeom>
        <a:gradFill flip="none" rotWithShape="1">
          <a:gsLst>
            <a:gs pos="50000">
              <a:srgbClr val="00FF00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Высокая стоимость солнечных батарей</a:t>
          </a:r>
        </a:p>
      </dsp:txBody>
      <dsp:txXfrm rot="10800000">
        <a:off x="0" y="3159259"/>
        <a:ext cx="4114800" cy="2566533"/>
      </dsp:txXfrm>
    </dsp:sp>
    <dsp:sp modelId="{B1C3A575-0CCC-5F43-9FF8-EE2C275CCE90}">
      <dsp:nvSpPr>
        <dsp:cNvPr id="0" name=""/>
        <dsp:cNvSpPr/>
      </dsp:nvSpPr>
      <dsp:spPr>
        <a:xfrm rot="5400000">
          <a:off x="4709688" y="2205880"/>
          <a:ext cx="2925023" cy="4114800"/>
        </a:xfrm>
        <a:prstGeom prst="round1Rect">
          <a:avLst/>
        </a:prstGeom>
        <a:gradFill flip="none" rotWithShape="1">
          <a:gsLst>
            <a:gs pos="75000">
              <a:srgbClr val="FFE74D">
                <a:alpha val="52000"/>
              </a:srgbClr>
            </a:gs>
            <a:gs pos="100000">
              <a:srgbClr val="FFFFFF">
                <a:alpha val="52000"/>
              </a:srgbClr>
            </a:gs>
          </a:gsLst>
          <a:path path="rect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FF0000"/>
              </a:solidFill>
              <a:latin typeface="Times New Roman"/>
              <a:cs typeface="Times New Roman"/>
            </a:rPr>
            <a:t>Солнечные батареи не работают ночью</a:t>
          </a:r>
        </a:p>
      </dsp:txBody>
      <dsp:txXfrm rot="-5400000">
        <a:off x="4114800" y="3532024"/>
        <a:ext cx="4114800" cy="2193768"/>
      </dsp:txXfrm>
    </dsp:sp>
    <dsp:sp modelId="{5BDE4301-F1F1-8F48-91C8-411ABD6B620E}">
      <dsp:nvSpPr>
        <dsp:cNvPr id="0" name=""/>
        <dsp:cNvSpPr/>
      </dsp:nvSpPr>
      <dsp:spPr>
        <a:xfrm>
          <a:off x="1668757" y="2193768"/>
          <a:ext cx="4892085" cy="1462511"/>
        </a:xfrm>
        <a:prstGeom prst="roundRect">
          <a:avLst/>
        </a:prstGeom>
        <a:gradFill flip="none" rotWithShape="1">
          <a:gsLst>
            <a:gs pos="62000">
              <a:srgbClr val="FF0000">
                <a:alpha val="82000"/>
              </a:srgbClr>
            </a:gs>
            <a:gs pos="100000">
              <a:srgbClr val="FFFFFF">
                <a:alpha val="82000"/>
              </a:srgb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chemeClr val="accent2">
              <a:lumMod val="60000"/>
              <a:lumOff val="40000"/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008040"/>
              </a:solidFill>
              <a:latin typeface="Times New Roman"/>
            </a:rPr>
            <a:t>недостатки использования солнечной энергии</a:t>
          </a:r>
          <a:endParaRPr lang="ru-RU" sz="3200" b="1" i="1" kern="1200" dirty="0">
            <a:solidFill>
              <a:srgbClr val="008040"/>
            </a:solidFill>
            <a:latin typeface="Times New Roman"/>
          </a:endParaRPr>
        </a:p>
      </dsp:txBody>
      <dsp:txXfrm>
        <a:off x="1740151" y="2265162"/>
        <a:ext cx="4749297" cy="131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F3DB7-B6B8-734F-BADE-E9B88D2719D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06B9C-35D3-0140-A592-80E2A305E3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6B9C-35D3-0140-A592-80E2A305E3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6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6B9C-35D3-0140-A592-80E2A305E3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6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6B9C-35D3-0140-A592-80E2A305E3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6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6B9C-35D3-0140-A592-80E2A305E3B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9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4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3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431E-5693-5244-8D78-2DBD71DF070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26C87-3D9A-C84F-8693-D943D2D4E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24907"/>
            <a:ext cx="7772400" cy="19976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40000"/>
              </a:lnSpc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Энергия 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СОЛНЦа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1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1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532519"/>
              </p:ext>
            </p:extLst>
          </p:nvPr>
        </p:nvGraphicFramePr>
        <p:xfrm>
          <a:off x="457200" y="276116"/>
          <a:ext cx="8229600" cy="585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6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746"/>
            <a:ext cx="7920015" cy="264144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83" y="171989"/>
            <a:ext cx="814113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Использование солнечных батарей: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1. Орбитальная космическая станция «МИР» была оснащена солнечными батареями, преобразующими солнечный свет в электрическую энергию.</a:t>
            </a:r>
          </a:p>
          <a:p>
            <a:pPr algn="just"/>
            <a:endParaRPr lang="ru-RU" sz="4000" b="1" i="1" baseline="30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i (16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56" y="3136903"/>
            <a:ext cx="3801545" cy="3033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3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7253"/>
            <a:ext cx="8082154" cy="345297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999" y="161624"/>
            <a:ext cx="795835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2. В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городах и крупных населенных пунктах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для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энергообеспечения жилых зданий и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офисов используют электроэнергию, вырабатываемую на электростанциях. Но если что-то произойдет, то можно в качестве резервного энергоснабжения использовать энергию солнечных батарей.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5" y="3445797"/>
            <a:ext cx="3596351" cy="269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i (9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7" y="3447772"/>
            <a:ext cx="3557779" cy="269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61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746"/>
            <a:ext cx="6553751" cy="345297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83" y="482718"/>
            <a:ext cx="814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baseline="30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Энергией солнечных батарей питаются такие объекты, как </a:t>
            </a:r>
            <a:r>
              <a:rPr lang="ru-RU" sz="36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дорожные </a:t>
            </a:r>
            <a:r>
              <a:rPr lang="ru-RU" sz="3600" b="1" i="1" baseline="30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знаки, элементы дорожной разметки и освещения рекламных щитов, уличные и садовые фонари, полицейские блокпосты, буи и многое другое.</a:t>
            </a:r>
          </a:p>
        </p:txBody>
      </p:sp>
      <p:pic>
        <p:nvPicPr>
          <p:cNvPr id="2" name="Изображение 1" descr="i (19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0" y="2168304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i (18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58" y="2168304"/>
            <a:ext cx="25654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5" descr="i (20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28" y="4322037"/>
            <a:ext cx="2400537" cy="22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4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003" y="415168"/>
            <a:ext cx="7920015" cy="264144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83" y="320598"/>
            <a:ext cx="814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Незаменимы портативные солнечные зарядные устройства в экспедициях и туристических походах.</a:t>
            </a:r>
            <a:endParaRPr lang="ru-RU" sz="3200" b="1" i="1" baseline="30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batarei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4" y="2330329"/>
            <a:ext cx="3737948" cy="280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i (23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36" y="3421943"/>
            <a:ext cx="3503648" cy="262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98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883" y="320598"/>
            <a:ext cx="8141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Каждый из нас использует солнечную энергию на своих дачах, даже не подозревая об этом.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461" y="1890258"/>
            <a:ext cx="401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558ED5"/>
                </a:solidFill>
                <a:latin typeface="Times New Roman"/>
                <a:cs typeface="Times New Roman"/>
              </a:rPr>
              <a:t>1. Растения  на даче поливают только теплой водой из бочки, нагретой солнечными лучами</a:t>
            </a:r>
            <a:endParaRPr lang="ru-RU" b="1" i="1" dirty="0">
              <a:solidFill>
                <a:srgbClr val="558ED5"/>
              </a:solidFill>
              <a:latin typeface="Times New Roman"/>
              <a:cs typeface="Times New Roman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0362" y="3014746"/>
            <a:ext cx="3206216" cy="3553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589288" y="1890258"/>
            <a:ext cx="391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2.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На даче есть садовый душ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 (39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86" y="2886557"/>
            <a:ext cx="2540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02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883" y="330746"/>
            <a:ext cx="814113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i="1" baseline="30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олнечные батареи используют для зарядки компьютера и телефона.</a:t>
            </a:r>
            <a:endParaRPr lang="ru-RU" sz="4000" b="1" i="1" baseline="30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i (25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8" y="1250523"/>
            <a:ext cx="3346444" cy="230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Изображение 6" descr="i (24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12" y="1251421"/>
            <a:ext cx="2935096" cy="220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Изображение 7" descr="i (26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69" y="3934070"/>
            <a:ext cx="3017059" cy="238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92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883" y="330746"/>
            <a:ext cx="814113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Игрушки на солнечных батареях –</a:t>
            </a:r>
          </a:p>
          <a:p>
            <a:pPr algn="ctr"/>
            <a:r>
              <a:rPr lang="ru-RU" sz="4000" b="1" i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ИГРУШКИ БУДУЩЕГО!!!!.</a:t>
            </a:r>
            <a:endParaRPr lang="ru-RU" sz="4000" b="1" i="1" baseline="30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i (40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" y="1447936"/>
            <a:ext cx="2493272" cy="249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Изображение 2" descr="i (41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78" y="1458948"/>
            <a:ext cx="2307840" cy="230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i (42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07" y="3766788"/>
            <a:ext cx="2550827" cy="255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68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883" y="415168"/>
            <a:ext cx="8141135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baseline="30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Самым дорогим объектом зимней Олимпиады 2014 года является совмещенная автомобильная и железная дорога от Адлера до Красной Поляны, освещать которую предполагается светодиодными лампами, работающими от солнечных батарей.</a:t>
            </a:r>
          </a:p>
        </p:txBody>
      </p:sp>
      <p:pic>
        <p:nvPicPr>
          <p:cNvPr id="6" name="Изображение 5" descr="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3" y="2046584"/>
            <a:ext cx="3354817" cy="252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Изображение 7" descr="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10" y="3544145"/>
            <a:ext cx="3516817" cy="2496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44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019" y="323949"/>
            <a:ext cx="7956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Солнечная энергия очень важна для человека и для всего живого на земле.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Солнечные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лучи улучшают здоровье</a:t>
            </a:r>
            <a:r>
              <a:rPr lang="ru-RU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, 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продлевают жизнь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Фотосинтез - преобразование энергии солнца 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энергию растений</a:t>
            </a:r>
            <a:endParaRPr lang="ru-RU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38576" y="3973415"/>
            <a:ext cx="33401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Наташа\Desktop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90" y="2909271"/>
            <a:ext cx="4670058" cy="35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746"/>
            <a:ext cx="8229600" cy="2865251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Энергия солнца является источником жизни на нашей планете.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Солнце нагревает атмосферу и поверхность Земли. 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Все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живое существуют за счет энергии Солнца.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 (4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8" y="3195997"/>
            <a:ext cx="3360057" cy="2520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2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425" y="3195997"/>
            <a:ext cx="4100753" cy="273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22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79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821" y="1762283"/>
            <a:ext cx="7166175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С неба смотрит Солнце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Миллионы лет,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Льет на Землю Солнце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тепло и свет.»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Изображение 1" descr="i (31).jpe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667" y1="50667" x2="46667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9" y="181319"/>
            <a:ext cx="1580964" cy="1580964"/>
          </a:xfrm>
          <a:prstGeom prst="rect">
            <a:avLst/>
          </a:prstGeom>
        </p:spPr>
      </p:pic>
      <p:pic>
        <p:nvPicPr>
          <p:cNvPr id="4" name="Изображение 3" descr="i (30).jpe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338" y1="46667" x2="12338" y2="46667"/>
                        <a14:foregroundMark x1="19481" y1="30000" x2="19481" y2="30000"/>
                        <a14:foregroundMark x1="31818" y1="22000" x2="31818" y2="22000"/>
                        <a14:foregroundMark x1="43506" y1="14000" x2="43506" y2="14000"/>
                        <a14:foregroundMark x1="54545" y1="14000" x2="54545" y2="14000"/>
                        <a14:foregroundMark x1="75974" y1="25333" x2="75974" y2="25333"/>
                        <a14:foregroundMark x1="85714" y1="38000" x2="85714" y2="38000"/>
                        <a14:foregroundMark x1="88961" y1="52667" x2="88961" y2="52667"/>
                        <a14:foregroundMark x1="85714" y1="67333" x2="85714" y2="67333"/>
                        <a14:foregroundMark x1="77273" y1="80667" x2="77273" y2="80667"/>
                        <a14:foregroundMark x1="61039" y1="87333" x2="61039" y2="87333"/>
                        <a14:foregroundMark x1="43506" y1="85333" x2="43506" y2="85333"/>
                        <a14:foregroundMark x1="24026" y1="78667" x2="24026" y2="78667"/>
                        <a14:foregroundMark x1="19481" y1="62667" x2="19481" y2="62667"/>
                        <a14:foregroundMark x1="35714" y1="46000" x2="35714" y2="46000"/>
                        <a14:foregroundMark x1="48701" y1="37333" x2="48701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34" y="181319"/>
            <a:ext cx="1677671" cy="1634095"/>
          </a:xfrm>
          <a:prstGeom prst="rect">
            <a:avLst/>
          </a:prstGeom>
        </p:spPr>
      </p:pic>
      <p:pic>
        <p:nvPicPr>
          <p:cNvPr id="5" name="Изображение 4" descr="i (34).jpe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" y="4658297"/>
            <a:ext cx="1981200" cy="1905000"/>
          </a:xfrm>
          <a:prstGeom prst="rect">
            <a:avLst/>
          </a:prstGeom>
        </p:spPr>
      </p:pic>
      <p:pic>
        <p:nvPicPr>
          <p:cNvPr id="8" name="Изображение 7" descr="i (32).jpe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33" b="100000" l="0" r="100000">
                        <a14:foregroundMark x1="83333" y1="34000" x2="83333" y2="34000"/>
                        <a14:foregroundMark x1="77333" y1="15333" x2="77333" y2="15333"/>
                        <a14:foregroundMark x1="62667" y1="12667" x2="62667" y2="12667"/>
                        <a14:foregroundMark x1="46667" y1="8667" x2="46667" y2="8667"/>
                        <a14:foregroundMark x1="28667" y1="10667" x2="28667" y2="10667"/>
                        <a14:foregroundMark x1="23333" y1="26667" x2="23333" y2="26667"/>
                        <a14:foregroundMark x1="17333" y1="40667" x2="17333" y2="40667"/>
                        <a14:foregroundMark x1="15333" y1="56000" x2="15333" y2="56000"/>
                        <a14:foregroundMark x1="14000" y1="73333" x2="14000" y2="73333"/>
                        <a14:foregroundMark x1="23333" y1="83333" x2="23333" y2="83333"/>
                        <a14:foregroundMark x1="37333" y1="90000" x2="37333" y2="90000"/>
                        <a14:foregroundMark x1="54000" y1="90667" x2="54000" y2="90667"/>
                        <a14:foregroundMark x1="68667" y1="90000" x2="68667" y2="90000"/>
                        <a14:foregroundMark x1="78667" y1="79333" x2="78667" y2="79333"/>
                        <a14:foregroundMark x1="89333" y1="70667" x2="89333" y2="70667"/>
                        <a14:foregroundMark x1="89333" y1="48667" x2="89333" y2="4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5" y="465829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821" y="1762283"/>
            <a:ext cx="71661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3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287"/>
            <a:ext cx="819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Солнце – ближайшая к Земле звезда. </a:t>
            </a:r>
          </a:p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Оно находится на расстоянии примерно 150 млн км от Земли. </a:t>
            </a:r>
          </a:p>
        </p:txBody>
      </p:sp>
      <p:pic>
        <p:nvPicPr>
          <p:cNvPr id="2" name="Изображение 1" descr="i (7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71" y="3079102"/>
            <a:ext cx="3870864" cy="258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2798" y="3079102"/>
            <a:ext cx="4111718" cy="258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9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330746"/>
            <a:ext cx="4274820" cy="345297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Солнце 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– шар из раскаленных газов, в основном водорода и гелия.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48971"/>
            <a:ext cx="8044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 солнечном ядре происходит реакция превращения водорода в гелий, при этом выделяется огромное количество энергии и температура ядра достигает 15 000 000</a:t>
            </a:r>
            <a:r>
              <a:rPr lang="ru-RU" sz="3200" b="1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 и Солнце светится.</a:t>
            </a:r>
            <a:endParaRPr lang="ru-RU" sz="3200" b="1" i="1" baseline="300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i (13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21" y="516786"/>
            <a:ext cx="3822333" cy="2615034"/>
          </a:xfrm>
          <a:prstGeom prst="rect">
            <a:avLst/>
          </a:prstGeom>
          <a:ln w="228600" cap="sq" cmpd="thickThin">
            <a:solidFill>
              <a:srgbClr val="F796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96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14" y="246201"/>
            <a:ext cx="48983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Все древние народы осознавали роль Солнца в их жизни и поклонялись ему, как божеству. </a:t>
            </a:r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just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У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египтян -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бог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, у греков и римлян - </a:t>
            </a:r>
            <a:r>
              <a:rPr lang="ru-RU" sz="2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Феб и Аполлон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ru-RU" sz="2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Японцы назвали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себя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страной </a:t>
            </a:r>
            <a:r>
              <a:rPr lang="ru-RU" sz="28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восходящего </a:t>
            </a:r>
            <a:r>
              <a:rPr lang="ru-RU" sz="28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Солнца</a:t>
            </a:r>
          </a:p>
          <a:p>
            <a:pPr algn="just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Древние славяне молились солнцу в образе грозного </a:t>
            </a: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бога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Ярилы</a:t>
            </a: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06401" y="451585"/>
            <a:ext cx="1731678" cy="359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29307" y="4587124"/>
            <a:ext cx="3077369" cy="1783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EB4E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2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746"/>
            <a:ext cx="6031088" cy="263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Люди издавна мечтали заставить Солнце служить земным целям. Одним из первых это смог сделать Архимед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Изображение 3" descr="i (38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7" y="3230638"/>
            <a:ext cx="3775032" cy="2817188"/>
          </a:xfrm>
          <a:prstGeom prst="rect">
            <a:avLst/>
          </a:prstGeom>
        </p:spPr>
      </p:pic>
      <p:pic>
        <p:nvPicPr>
          <p:cNvPr id="7" name="Изображение 6" descr="images (69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94" y="536505"/>
            <a:ext cx="2678146" cy="2596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6486" y="3561975"/>
            <a:ext cx="3685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Однажды с помощью Солнца он поджег римские корабли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806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566" y="343958"/>
            <a:ext cx="5368455" cy="59646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 свидетельству греческого историка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Лукиана, Архимед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использовал бронзовое шестиугольное зеркало, набранное из небольших четырехугольных зеркал. Каждое из них было закреплено на шарнирах,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поэтому солнечные лучи из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каждого зеркала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можно сфокусировать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в одной точке. 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По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другой версии, Архимеду помогли женщины Сиракуз, которые по его призыву поднялись на крепостную стену с отполированной до блеска медной посудой, направив солнечные лучи на римские корабли.</a:t>
            </a: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i (37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35" y="813746"/>
            <a:ext cx="2206812" cy="2347672"/>
          </a:xfrm>
          <a:prstGeom prst="rect">
            <a:avLst/>
          </a:prstGeom>
        </p:spPr>
      </p:pic>
      <p:pic>
        <p:nvPicPr>
          <p:cNvPr id="5" name="Изображение 4" descr="i (35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47" y="3755161"/>
            <a:ext cx="2730500" cy="21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746"/>
            <a:ext cx="6553751" cy="345297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harcoal CY"/>
                <a:cs typeface="Charcoal CY"/>
              </a:rPr>
              <a:t>     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Charcoal CY"/>
              <a:cs typeface="Charcoal C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883" y="171989"/>
            <a:ext cx="81411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Преобразование солнечной энергии в электрическую возможно с помощью такого устройства как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солнечная батарея.</a:t>
            </a:r>
            <a:endParaRPr lang="ru-RU" sz="4000" b="1" i="1" baseline="30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0883" y="2854210"/>
            <a:ext cx="3162300" cy="2400300"/>
          </a:xfrm>
          <a:prstGeom prst="rect">
            <a:avLst/>
          </a:prstGeom>
        </p:spPr>
      </p:pic>
      <p:pic>
        <p:nvPicPr>
          <p:cNvPr id="6" name="Изображение 5" descr="i (11)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1" y="2854210"/>
            <a:ext cx="3879120" cy="290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74D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084207"/>
              </p:ext>
            </p:extLst>
          </p:nvPr>
        </p:nvGraphicFramePr>
        <p:xfrm>
          <a:off x="457200" y="276116"/>
          <a:ext cx="8229600" cy="585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0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544</Words>
  <Application>Microsoft Office PowerPoint</Application>
  <PresentationFormat>Экран (4:3)</PresentationFormat>
  <Paragraphs>62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Энергия  СОЛНЦа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СОЛНЦА исследовательский проект</dc:title>
  <dc:creator>macbook pro</dc:creator>
  <cp:lastModifiedBy>Наташа</cp:lastModifiedBy>
  <cp:revision>76</cp:revision>
  <cp:lastPrinted>2012-12-12T02:27:00Z</cp:lastPrinted>
  <dcterms:created xsi:type="dcterms:W3CDTF">2012-10-29T15:45:10Z</dcterms:created>
  <dcterms:modified xsi:type="dcterms:W3CDTF">2015-12-14T12:57:59Z</dcterms:modified>
</cp:coreProperties>
</file>