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8786A1-DCC4-4921-8896-7480FC55812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A9CB55-5BDF-430F-8718-2BA364BCD72B}" type="slidenum">
              <a:rPr lang="ru-RU"/>
              <a:pPr/>
              <a:t>1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B76C08-1481-437C-947F-5321F62838E6}" type="slidenum">
              <a:rPr lang="ru-RU"/>
              <a:pPr/>
              <a:t>10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C4ED58-9BD8-41A4-9914-F1AEDF0FDF14}" type="slidenum">
              <a:rPr lang="ru-RU"/>
              <a:pPr/>
              <a:t>11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23E9E0-2C23-444F-9AB2-66B9199B7776}" type="slidenum">
              <a:rPr lang="ru-RU"/>
              <a:pPr/>
              <a:t>12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A6C2B-3C45-43AB-B708-C62D2AA2B330}" type="slidenum">
              <a:rPr lang="ru-RU"/>
              <a:pPr/>
              <a:t>13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-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EA04A-2050-40C9-AF7E-D06D785C218C}" type="slidenum">
              <a:rPr lang="ru-RU"/>
              <a:pPr/>
              <a:t>2</a:t>
            </a:fld>
            <a:endParaRPr lang="ru-RU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330A06-BD38-46DB-9CCB-7E335E7AEF16}" type="slidenum">
              <a:rPr lang="ru-RU"/>
              <a:pPr/>
              <a:t>3</a:t>
            </a:fld>
            <a:endParaRPr lang="ru-RU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E2D732-BB0F-4DDE-BFA1-B2EA5A38A6A2}" type="slidenum">
              <a:rPr lang="ru-RU"/>
              <a:pPr/>
              <a:t>4</a:t>
            </a:fld>
            <a:endParaRPr lang="ru-RU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6F88F-F0C3-4741-828D-95937E6D43D4}" type="slidenum">
              <a:rPr lang="ru-RU"/>
              <a:pPr/>
              <a:t>5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312B8F-E072-424D-9692-40B368B5D691}" type="slidenum">
              <a:rPr lang="ru-RU"/>
              <a:pPr/>
              <a:t>6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84F4F-F2F2-49CD-AD05-1098E195B1D1}" type="slidenum">
              <a:rPr lang="ru-RU"/>
              <a:pPr/>
              <a:t>7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8BC5E0-FC93-4FCE-B227-C7006ACACC5D}" type="slidenum">
              <a:rPr lang="ru-RU"/>
              <a:pPr/>
              <a:t>8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5371C8-AE28-4129-825B-BCF55A31B5A8}" type="slidenum">
              <a:rPr lang="ru-RU"/>
              <a:pPr/>
              <a:t>9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CF0E6-617E-411C-8AB3-67F748A1BB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8295E-0576-4AF4-B548-86AE83DCF0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3E6D2-7057-4570-A17C-EA81D58D21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5DBCB-8377-46CE-AFB4-AC009831DF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80C9E-802D-49EF-A2FD-6024C98318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45BFF-F280-4067-9680-82D480AA7A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6EBED-ED04-4FBC-A74E-C2147ED9D4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33EF8-5947-4C7E-88B8-4393FAC468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F5463-821F-40ED-AACB-4616F2D55F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A8EF3-DB01-4880-A4EB-6818393464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EABCD-3D41-4E87-A449-5A091C30B6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015005-5100-4C64-BEF2-6BAC87FAEE5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476250"/>
            <a:ext cx="532765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6600" b="1" dirty="0"/>
              <a:t>Борис Николаевич Куликов</a:t>
            </a:r>
          </a:p>
          <a:p>
            <a:r>
              <a:rPr lang="ru-RU" sz="6600" b="1" dirty="0"/>
              <a:t>1937-1993 г.</a:t>
            </a:r>
          </a:p>
        </p:txBody>
      </p:sp>
      <p:pic>
        <p:nvPicPr>
          <p:cNvPr id="2053" name="Picture 5" descr="Куликов"/>
          <p:cNvPicPr>
            <a:picLocks noChangeAspect="1" noChangeArrowheads="1"/>
          </p:cNvPicPr>
          <p:nvPr/>
        </p:nvPicPr>
        <p:blipFill>
          <a:blip r:embed="rId3">
            <a:lum bright="6000" contrast="6000"/>
            <a:grayscl/>
          </a:blip>
          <a:srcRect/>
          <a:stretch>
            <a:fillRect/>
          </a:stretch>
        </p:blipFill>
        <p:spPr bwMode="auto">
          <a:xfrm>
            <a:off x="5508625" y="692150"/>
            <a:ext cx="3311525" cy="4608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859338" y="620713"/>
            <a:ext cx="35290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99"/>
                </a:solidFill>
              </a:rPr>
              <a:t>В феврале 1993 года у него случился инсульт. </a:t>
            </a:r>
          </a:p>
          <a:p>
            <a:r>
              <a:rPr lang="ru-RU" sz="2400">
                <a:solidFill>
                  <a:srgbClr val="000099"/>
                </a:solidFill>
              </a:rPr>
              <a:t>5 марта</a:t>
            </a:r>
            <a:r>
              <a:rPr lang="ru-RU" sz="2400">
                <a:solidFill>
                  <a:schemeClr val="accent2"/>
                </a:solidFill>
              </a:rPr>
              <a:t> </a:t>
            </a:r>
            <a:r>
              <a:rPr lang="ru-RU" sz="2400">
                <a:solidFill>
                  <a:srgbClr val="000099"/>
                </a:solidFill>
              </a:rPr>
              <a:t>Борис Николаевич Куликов ушёл из жизни.</a:t>
            </a:r>
            <a:r>
              <a:rPr lang="ru-RU" sz="2400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24581" name="Picture 5" descr="ПОСЛЕДНИЕ ГОДЫ ЖИЗН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692150"/>
            <a:ext cx="3009900" cy="3810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331913" y="4797425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99"/>
                </a:solidFill>
              </a:rPr>
              <a:t>Б.Н.Куликов</a:t>
            </a:r>
          </a:p>
          <a:p>
            <a:r>
              <a:rPr lang="ru-RU" sz="2000">
                <a:solidFill>
                  <a:srgbClr val="000099"/>
                </a:solidFill>
              </a:rPr>
              <a:t>1993 год</a:t>
            </a:r>
            <a:r>
              <a:rPr lang="ru-RU" sz="200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50825" y="333375"/>
            <a:ext cx="85693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8000"/>
                </a:solidFill>
              </a:rPr>
              <a:t>Имя Б.Н.Куликова продолжает жить в сердцах благодарных читателей. Сегодня, его имя носит Семикаракорская средняя школа №1, один из проспектов города. </a:t>
            </a:r>
          </a:p>
          <a:p>
            <a:r>
              <a:rPr lang="ru-RU">
                <a:solidFill>
                  <a:srgbClr val="008000"/>
                </a:solidFill>
              </a:rPr>
              <a:t>В городе на «Пионерской площади»  установлен бюст писателю.</a:t>
            </a:r>
          </a:p>
        </p:txBody>
      </p:sp>
      <p:pic>
        <p:nvPicPr>
          <p:cNvPr id="26629" name="Picture 5" descr="школ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924175"/>
            <a:ext cx="5715000" cy="3752850"/>
          </a:xfrm>
          <a:prstGeom prst="rect">
            <a:avLst/>
          </a:prstGeom>
          <a:noFill/>
        </p:spPr>
      </p:pic>
      <p:pic>
        <p:nvPicPr>
          <p:cNvPr id="26630" name="Picture 6" descr="zeml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557338"/>
            <a:ext cx="4346575" cy="4176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11188" y="3500438"/>
            <a:ext cx="3744912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000">
                <a:solidFill>
                  <a:srgbClr val="000099"/>
                </a:solidFill>
              </a:rPr>
              <a:t>Ежегодно, почитатели таланта Бориса Николаевича проводят вечера памяти, на которых с новой силой звучат стихи великого земляка, воспевшего наш родной край.</a:t>
            </a:r>
          </a:p>
          <a:p>
            <a:pPr>
              <a:spcBef>
                <a:spcPct val="30000"/>
              </a:spcBef>
            </a:pPr>
            <a:r>
              <a:rPr lang="ru-RU" sz="2000">
                <a:solidFill>
                  <a:srgbClr val="000099"/>
                </a:solidFill>
              </a:rPr>
              <a:t>В городе стало традицией проводить праздник «Куликовская осень».</a:t>
            </a:r>
          </a:p>
        </p:txBody>
      </p:sp>
      <p:pic>
        <p:nvPicPr>
          <p:cNvPr id="28678" name="Picture 6" descr="кУЛИКОВСКАЯ ОСЕН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33375"/>
            <a:ext cx="3810000" cy="2876550"/>
          </a:xfrm>
          <a:prstGeom prst="rect">
            <a:avLst/>
          </a:prstGeom>
          <a:noFill/>
        </p:spPr>
      </p:pic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716463" y="404813"/>
            <a:ext cx="38163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99"/>
                </a:solidFill>
              </a:rPr>
              <a:t>Когда то Иван Масличенко вместе с Борисом Куликовым учились в Семикаракорской средней школе. Один стал художником, а другой писателем. Вот таким помнит И.Масличенко своего товарища.</a:t>
            </a:r>
          </a:p>
        </p:txBody>
      </p:sp>
      <p:pic>
        <p:nvPicPr>
          <p:cNvPr id="28680" name="Picture 8" descr="Изо-4156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213100"/>
            <a:ext cx="4286250" cy="33432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 rot="10800000" flipV="1">
            <a:off x="4716463" y="3427413"/>
            <a:ext cx="37496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i="1">
                <a:solidFill>
                  <a:srgbClr val="000099"/>
                </a:solidFill>
              </a:rPr>
              <a:t>Всё здесь родно до слёз.</a:t>
            </a:r>
          </a:p>
          <a:p>
            <a:r>
              <a:rPr lang="ru-RU" i="1">
                <a:solidFill>
                  <a:srgbClr val="000099"/>
                </a:solidFill>
              </a:rPr>
              <a:t>Всё привычно на деле:</a:t>
            </a:r>
          </a:p>
          <a:p>
            <a:r>
              <a:rPr lang="ru-RU" i="1">
                <a:solidFill>
                  <a:srgbClr val="000099"/>
                </a:solidFill>
              </a:rPr>
              <a:t>От грохочущих гроз –</a:t>
            </a:r>
          </a:p>
          <a:p>
            <a:r>
              <a:rPr lang="ru-RU" i="1">
                <a:solidFill>
                  <a:srgbClr val="000099"/>
                </a:solidFill>
              </a:rPr>
              <a:t>До поющих метелей.</a:t>
            </a:r>
          </a:p>
          <a:p>
            <a:endParaRPr lang="ru-RU" i="1">
              <a:solidFill>
                <a:srgbClr val="000099"/>
              </a:solidFill>
            </a:endParaRPr>
          </a:p>
          <a:p>
            <a:r>
              <a:rPr lang="ru-RU">
                <a:solidFill>
                  <a:schemeClr val="accent2"/>
                </a:solidFill>
              </a:rPr>
              <a:t>    </a:t>
            </a:r>
            <a:r>
              <a:rPr lang="ru-RU">
                <a:solidFill>
                  <a:srgbClr val="008000"/>
                </a:solidFill>
              </a:rPr>
              <a:t>Б.Куликов</a:t>
            </a:r>
          </a:p>
          <a:p>
            <a:r>
              <a:rPr lang="ru-RU">
                <a:solidFill>
                  <a:srgbClr val="008000"/>
                </a:solidFill>
              </a:rPr>
              <a:t> «Цвет лазоревый» (отрывок)</a:t>
            </a:r>
          </a:p>
          <a:p>
            <a:endParaRPr lang="ru-RU">
              <a:solidFill>
                <a:srgbClr val="008000"/>
              </a:solidFill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23850" y="620713"/>
            <a:ext cx="33115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i="1">
                <a:solidFill>
                  <a:srgbClr val="000099"/>
                </a:solidFill>
              </a:rPr>
              <a:t>Вы живите, друзья,</a:t>
            </a:r>
          </a:p>
          <a:p>
            <a:r>
              <a:rPr lang="ru-RU" i="1">
                <a:solidFill>
                  <a:srgbClr val="000099"/>
                </a:solidFill>
              </a:rPr>
              <a:t>Там, где родина.</a:t>
            </a:r>
          </a:p>
          <a:p>
            <a:r>
              <a:rPr lang="ru-RU" i="1">
                <a:solidFill>
                  <a:srgbClr val="000099"/>
                </a:solidFill>
              </a:rPr>
              <a:t>Там, где легко вам живётся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 rot="10836673" flipV="1">
            <a:off x="2843213" y="1844675"/>
            <a:ext cx="4248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i="1">
                <a:solidFill>
                  <a:srgbClr val="008000"/>
                </a:solidFill>
              </a:rPr>
              <a:t>Я – степняк.</a:t>
            </a:r>
          </a:p>
          <a:p>
            <a:r>
              <a:rPr lang="ru-RU" i="1">
                <a:solidFill>
                  <a:srgbClr val="008000"/>
                </a:solidFill>
              </a:rPr>
              <a:t>Я - казак.</a:t>
            </a:r>
          </a:p>
          <a:p>
            <a:r>
              <a:rPr lang="ru-RU" i="1">
                <a:solidFill>
                  <a:srgbClr val="008000"/>
                </a:solidFill>
              </a:rPr>
              <a:t>Мне без степи нельзя,</a:t>
            </a:r>
          </a:p>
          <a:p>
            <a:r>
              <a:rPr lang="ru-RU" i="1">
                <a:solidFill>
                  <a:srgbClr val="008000"/>
                </a:solidFill>
              </a:rPr>
              <a:t>Лишь в размахе степном</a:t>
            </a:r>
          </a:p>
          <a:p>
            <a:r>
              <a:rPr lang="ru-RU" i="1">
                <a:solidFill>
                  <a:srgbClr val="008000"/>
                </a:solidFill>
              </a:rPr>
              <a:t>Мне просторно поётся.</a:t>
            </a:r>
          </a:p>
        </p:txBody>
      </p:sp>
      <p:pic>
        <p:nvPicPr>
          <p:cNvPr id="30727" name="Picture 7" descr="Кулик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060575"/>
            <a:ext cx="1871662" cy="2509838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23850" y="404813"/>
            <a:ext cx="410368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99"/>
                </a:solidFill>
              </a:rPr>
              <a:t>Борис Куликов родился</a:t>
            </a:r>
            <a:r>
              <a:rPr lang="ru-RU">
                <a:solidFill>
                  <a:srgbClr val="000099"/>
                </a:solidFill>
              </a:rPr>
              <a:t> </a:t>
            </a:r>
            <a:r>
              <a:rPr lang="ru-RU" sz="2400">
                <a:solidFill>
                  <a:srgbClr val="000099"/>
                </a:solidFill>
              </a:rPr>
              <a:t>28 августа 1937 года в станице Семикаракорской, в семье потомственного донского казака. </a:t>
            </a:r>
          </a:p>
          <a:p>
            <a:r>
              <a:rPr lang="ru-RU" sz="2400">
                <a:solidFill>
                  <a:srgbClr val="000099"/>
                </a:solidFill>
              </a:rPr>
              <a:t>Обаяние его личности заключалось не только в недюжинном интеллекте и выразительной внешности, людей, как магнитом притягивала его поразительная простота и открытость, его искренность.</a:t>
            </a:r>
          </a:p>
        </p:txBody>
      </p:sp>
      <p:pic>
        <p:nvPicPr>
          <p:cNvPr id="8198" name="Picture 6" descr="1956 го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404813"/>
            <a:ext cx="2847975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156325" y="4652963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 sz="2400">
                <a:solidFill>
                  <a:srgbClr val="000099"/>
                </a:solidFill>
              </a:rPr>
              <a:t>1956 год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148263" y="333375"/>
            <a:ext cx="360045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Ещё во время учёбы в школе публиковался в местной газете, писал в «Пионерскую правду». </a:t>
            </a:r>
          </a:p>
          <a:p>
            <a:r>
              <a:rPr lang="ru-RU" sz="2400">
                <a:solidFill>
                  <a:srgbClr val="008000"/>
                </a:solidFill>
              </a:rPr>
              <a:t>Первые стихи, которые услышал будущий поэт, полюбил, запомнил, а потом декламировал многочисленным отцовским друзьям, были стихи Александра Сергеевича Пушкина. Любовь к Пушкину осталась на всю жизнь и во многом повлияла на выбор пути.</a:t>
            </a:r>
          </a:p>
        </p:txBody>
      </p:sp>
      <p:pic>
        <p:nvPicPr>
          <p:cNvPr id="10245" name="Picture 5" descr="слева Куликов 1956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476250"/>
            <a:ext cx="3810000" cy="2962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116013" y="3716338"/>
            <a:ext cx="3168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8000"/>
                </a:solidFill>
              </a:rPr>
              <a:t>1956 год</a:t>
            </a:r>
          </a:p>
          <a:p>
            <a:r>
              <a:rPr lang="ru-RU" sz="2400">
                <a:solidFill>
                  <a:srgbClr val="008000"/>
                </a:solidFill>
              </a:rPr>
              <a:t>(Б.Н.Куликов слева)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11188" y="188913"/>
            <a:ext cx="72707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99"/>
                </a:solidFill>
              </a:rPr>
              <a:t>В 1958 году поступает в Ростовский государственный университет на историко-филологический факультет. Во время учёбы участвует в постановках созданного им вместе с друзьями студенческого театра. В это же время в газетах и журналах Ростовской области появляются его первые стихи, которые удивляют безграничным оптимизмом, удалью, но ещё чаще – философскими размышлениями о сущности бытия. 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348038" y="3933825"/>
            <a:ext cx="43926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000099"/>
                </a:solidFill>
              </a:rPr>
              <a:t>«Не за столом под звон посудин –</a:t>
            </a:r>
          </a:p>
          <a:p>
            <a:r>
              <a:rPr lang="ru-RU" sz="2000" b="1" i="1">
                <a:solidFill>
                  <a:srgbClr val="000099"/>
                </a:solidFill>
              </a:rPr>
              <a:t>Под звёздным утренним жнивьём,</a:t>
            </a:r>
          </a:p>
          <a:p>
            <a:r>
              <a:rPr lang="ru-RU" sz="2000" b="1" i="1">
                <a:solidFill>
                  <a:srgbClr val="000099"/>
                </a:solidFill>
              </a:rPr>
              <a:t>Товарищ мой, давай – посудим –</a:t>
            </a:r>
          </a:p>
          <a:p>
            <a:r>
              <a:rPr lang="ru-RU" sz="2000" b="1" i="1">
                <a:solidFill>
                  <a:srgbClr val="000099"/>
                </a:solidFill>
              </a:rPr>
              <a:t>Зачем живём и как живём…»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95288" y="549275"/>
            <a:ext cx="381635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99"/>
                </a:solidFill>
              </a:rPr>
              <a:t>Семидесятые годы были наиболее плодотворными в творчестве Бориса Куликова. Именно в 70-х годах в журналах «Дон», «Наш современник», «Москва» появились четыре значительных в идейно-художественном отношении повести Бориса Куликова – «На отшибе», «Облава», «День поминовения», «Быстрина». </a:t>
            </a:r>
          </a:p>
          <a:p>
            <a:r>
              <a:rPr lang="ru-RU" sz="2000">
                <a:solidFill>
                  <a:srgbClr val="000099"/>
                </a:solidFill>
              </a:rPr>
              <a:t>Затем они вошли в сборники его повестей и рассказов, которые выходили в Москве и Ростове.</a:t>
            </a:r>
          </a:p>
        </p:txBody>
      </p:sp>
      <p:pic>
        <p:nvPicPr>
          <p:cNvPr id="14341" name="Picture 5" descr="Борис_Куликов 1972 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404813"/>
            <a:ext cx="2087563" cy="3024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732588" y="3644900"/>
            <a:ext cx="19431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1972 год.</a:t>
            </a:r>
          </a:p>
          <a:p>
            <a:r>
              <a:rPr lang="ru-RU">
                <a:solidFill>
                  <a:srgbClr val="000099"/>
                </a:solidFill>
              </a:rPr>
              <a:t>Вышел сборник стихов «Чудный месяц»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23850" y="260350"/>
            <a:ext cx="849630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99"/>
                </a:solidFill>
              </a:rPr>
              <a:t>В 1964 году началась его большая творческая жизнь. В издательстве «Молодая гвардия» выходит его первая книга. С тех пор Борис Куликов пишет много . В 1968 году выходят в свет его сборники «Вербохлёст» ( За эту книгу, вышедшую в издательстве «Советский писатель», Куликова принимают в Союз писателей СССР.) </a:t>
            </a:r>
          </a:p>
          <a:p>
            <a:r>
              <a:rPr lang="ru-RU" sz="2400">
                <a:solidFill>
                  <a:srgbClr val="000099"/>
                </a:solidFill>
              </a:rPr>
              <a:t>«Сенокосная пора», и чуть позже»Чудный месяц» «Вольница», «Поле Куликово». </a:t>
            </a:r>
          </a:p>
          <a:p>
            <a:r>
              <a:rPr lang="ru-RU" sz="2400">
                <a:solidFill>
                  <a:srgbClr val="000099"/>
                </a:solidFill>
              </a:rPr>
              <a:t>Женщинам-казачкам, хранительницам старинных, хватающих за сердце песен, посвящен другой отличный рассказ «Цариха». Борис Куликов писал о донской станице, он писал о своих земляках, донских казаках, не идеализируя прошлую деревенскую (станичную) жизнь, но из всех его повестей (особенно «Дня поминовения») нетрудно сделать вывод, что для русского человека деревня была родительницей и остается хранительницей нравственных устоев и норм поведения.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003800" y="476250"/>
            <a:ext cx="360045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99"/>
                </a:solidFill>
              </a:rPr>
              <a:t>Повести Бориса Куликова вызвали большой интерес у читателей и литературной общественности. Основное, пожалуй, богатство прозы Бориса Куликова – это язык. Сочный, ясный, простой, одновременно – и литературный, и народный. </a:t>
            </a:r>
          </a:p>
          <a:p>
            <a:r>
              <a:rPr lang="ru-RU" sz="2000">
                <a:solidFill>
                  <a:srgbClr val="000099"/>
                </a:solidFill>
              </a:rPr>
              <a:t>Как заметил В. А. Закруткин, </a:t>
            </a:r>
            <a:r>
              <a:rPr lang="ru-RU" sz="2000" i="1">
                <a:solidFill>
                  <a:srgbClr val="000099"/>
                </a:solidFill>
              </a:rPr>
              <a:t>«язык не выдуманный… И в каждой строчке – сыновняя  любовь к милому Дону». </a:t>
            </a:r>
          </a:p>
        </p:txBody>
      </p:sp>
      <p:pic>
        <p:nvPicPr>
          <p:cNvPr id="18437" name="Picture 5" descr="Закруткин"/>
          <p:cNvPicPr>
            <a:picLocks noChangeAspect="1" noChangeArrowheads="1"/>
          </p:cNvPicPr>
          <p:nvPr/>
        </p:nvPicPr>
        <p:blipFill>
          <a:blip r:embed="rId3">
            <a:lum contrast="6000"/>
            <a:grayscl/>
          </a:blip>
          <a:srcRect/>
          <a:stretch>
            <a:fillRect/>
          </a:stretch>
        </p:blipFill>
        <p:spPr bwMode="auto">
          <a:xfrm>
            <a:off x="468313" y="333375"/>
            <a:ext cx="2806700" cy="37449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827088" y="4365625"/>
            <a:ext cx="1833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В.А.Закруткин</a:t>
            </a:r>
          </a:p>
          <a:p>
            <a:r>
              <a:rPr lang="ru-RU">
                <a:solidFill>
                  <a:srgbClr val="000099"/>
                </a:solidFill>
              </a:rPr>
              <a:t>1908-1984 г.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68313" y="620713"/>
            <a:ext cx="4103687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99"/>
                </a:solidFill>
              </a:rPr>
              <a:t>Творчество Б. Куликова высоко ценил и М. А. Шолохов: «Его повести отличаются активной бойцовской позицией писателя, непримиримостью ко всему, что мешает нам жить и воспитывать хорошего, честного человека».</a:t>
            </a:r>
          </a:p>
        </p:txBody>
      </p:sp>
      <p:pic>
        <p:nvPicPr>
          <p:cNvPr id="20485" name="Picture 5" descr="Шолох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476250"/>
            <a:ext cx="2857500" cy="3810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227763" y="4508500"/>
            <a:ext cx="1944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М.А.Шолохов</a:t>
            </a:r>
          </a:p>
          <a:p>
            <a:r>
              <a:rPr lang="ru-RU">
                <a:solidFill>
                  <a:srgbClr val="000099"/>
                </a:solidFill>
              </a:rPr>
              <a:t>1908-1984 г.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3850" y="260350"/>
            <a:ext cx="4248150" cy="612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solidFill>
                  <a:srgbClr val="008000"/>
                </a:solidFill>
              </a:rPr>
              <a:t>В 1962 году он организовал в нашей станице Клуб Любителей Прекрасного. </a:t>
            </a:r>
          </a:p>
          <a:p>
            <a:r>
              <a:rPr lang="ru-RU" sz="2000">
                <a:solidFill>
                  <a:srgbClr val="008000"/>
                </a:solidFill>
              </a:rPr>
              <a:t>Природа щедро одарила Бориса Николаевича. Недаром в народе говорят, что если человек талантлив, то он талантлив во всём. </a:t>
            </a:r>
          </a:p>
          <a:p>
            <a:r>
              <a:rPr lang="ru-RU" sz="2000">
                <a:solidFill>
                  <a:srgbClr val="008000"/>
                </a:solidFill>
              </a:rPr>
              <a:t>Не будучи профессиональным актёром, Бориса Куликова приглашают в кино. Его игра в роли мятежного атамана Андрея Афанасьевича Овчинникова, ни в чём не уступала тем, с кем ему довелось сниматься в фильме «Емельян Пугачёв» - Евгению Матвееву, Петру Глебову, Виктору Павлову.</a:t>
            </a:r>
            <a:r>
              <a:rPr lang="ru-RU"/>
              <a:t> </a:t>
            </a:r>
            <a:r>
              <a:rPr lang="ru-RU">
                <a:solidFill>
                  <a:srgbClr val="008000"/>
                </a:solidFill>
              </a:rPr>
              <a:t>Роль Кузьмы в фильме «Мой ласковый и нежный зверь» - яркое тому подтверждение.</a:t>
            </a:r>
            <a:r>
              <a:rPr lang="ru-RU"/>
              <a:t> </a:t>
            </a:r>
          </a:p>
        </p:txBody>
      </p:sp>
      <p:pic>
        <p:nvPicPr>
          <p:cNvPr id="22533" name="Picture 5" descr="фотопроба  в роли Е"/>
          <p:cNvPicPr>
            <a:picLocks noChangeAspect="1" noChangeArrowheads="1"/>
          </p:cNvPicPr>
          <p:nvPr/>
        </p:nvPicPr>
        <p:blipFill>
          <a:blip r:embed="rId3">
            <a:lum contrast="6000"/>
          </a:blip>
          <a:srcRect/>
          <a:stretch>
            <a:fillRect/>
          </a:stretch>
        </p:blipFill>
        <p:spPr bwMode="auto">
          <a:xfrm>
            <a:off x="5580063" y="404813"/>
            <a:ext cx="2628900" cy="38100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724525" y="4508500"/>
            <a:ext cx="2376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ru-RU">
                <a:solidFill>
                  <a:srgbClr val="008000"/>
                </a:solidFill>
              </a:rPr>
              <a:t>Фотопроба на роль Е. Пугачёва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146</TotalTime>
  <Words>838</Words>
  <Application>Microsoft Office PowerPoint</Application>
  <PresentationFormat>Экран (4:3)</PresentationFormat>
  <Paragraphs>71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Тарас</dc:creator>
  <cp:lastModifiedBy>Тарас</cp:lastModifiedBy>
  <cp:revision>5</cp:revision>
  <dcterms:created xsi:type="dcterms:W3CDTF">2012-04-08T03:19:04Z</dcterms:created>
  <dcterms:modified xsi:type="dcterms:W3CDTF">2012-04-08T09:44:01Z</dcterms:modified>
</cp:coreProperties>
</file>