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1" r:id="rId26"/>
    <p:sldId id="283" r:id="rId27"/>
    <p:sldId id="284" r:id="rId28"/>
    <p:sldId id="285" r:id="rId29"/>
    <p:sldId id="289" r:id="rId30"/>
    <p:sldId id="290" r:id="rId31"/>
    <p:sldId id="291" r:id="rId32"/>
    <p:sldId id="292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13551-AD4F-4A1D-B5F5-0E4E8126CE62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0754-5F63-4471-A3AA-2114F2E3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77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45" y="1628800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Осеннее настроение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2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Осень. </a:t>
            </a:r>
            <a:r>
              <a:rPr lang="ru-RU" sz="1400" dirty="0"/>
              <a:t>Ребята! А я приготовила для вас подарок – вот этот сундучок. Да заперла его, чтобы в дороге ничего не потерялось. Но заперла я его не ключиком, а волшебными словами, и эти слова написала на трех кленовых листочках, чтобы не забыть. Но вот беда какая случилась: подул сильный ветер и разбросал эти листочки по всему осеннему лесу. А без волшебных слов я не могу открыть свой сундучок.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5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54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96652"/>
            <a:ext cx="4536504" cy="63007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Ведущая.</a:t>
            </a:r>
            <a:r>
              <a:rPr lang="ru-RU" dirty="0"/>
              <a:t> Ребята, надо осени помочь? (-Да) Тогда в путь-дорожку! Закройте глаза и представьте, что мы отправляемся в осенний лес! Вот послушайте, как он шумит.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Звучит фонограмма леса.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Ведущая. </a:t>
            </a:r>
            <a:r>
              <a:rPr lang="ru-RU" dirty="0"/>
              <a:t>Вот мы и попали в осенний лес. Как же нам найти волшебные листочки?</a:t>
            </a:r>
          </a:p>
          <a:p>
            <a:r>
              <a:rPr lang="ru-RU" dirty="0"/>
              <a:t>Может, нам помогут лесные жители? Слышите, кто-то приближается?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Под фонограмму забегает Кикимора, танцует, поет.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Кики:             </a:t>
            </a:r>
            <a:r>
              <a:rPr lang="ru-RU" dirty="0"/>
              <a:t>Я – красавица залетная,</a:t>
            </a:r>
          </a:p>
          <a:p>
            <a:r>
              <a:rPr lang="ru-RU" dirty="0"/>
              <a:t>Я – кикимора болотная!</a:t>
            </a:r>
          </a:p>
          <a:p>
            <a:r>
              <a:rPr lang="ru-RU" dirty="0"/>
              <a:t>Тиной вся я разукрашена,</a:t>
            </a:r>
          </a:p>
          <a:p>
            <a:r>
              <a:rPr lang="ru-RU" dirty="0"/>
              <a:t>Ой, как вся я напомажена.</a:t>
            </a:r>
          </a:p>
          <a:p>
            <a:r>
              <a:rPr lang="ru-RU" dirty="0"/>
              <a:t>Я такая </a:t>
            </a:r>
            <a:r>
              <a:rPr lang="ru-RU" dirty="0" err="1"/>
              <a:t>красотуля</a:t>
            </a:r>
            <a:r>
              <a:rPr lang="ru-RU" dirty="0"/>
              <a:t>!</a:t>
            </a:r>
          </a:p>
          <a:p>
            <a:r>
              <a:rPr lang="ru-RU" dirty="0"/>
              <a:t>Кто сказал, что я грязнуля?</a:t>
            </a:r>
          </a:p>
          <a:p>
            <a:r>
              <a:rPr lang="ru-RU" dirty="0"/>
              <a:t>У нас в болоте грязь в почете.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Ну, можно просто Кики!</a:t>
            </a:r>
          </a:p>
          <a:p>
            <a:r>
              <a:rPr lang="ru-RU" dirty="0"/>
              <a:t>Зря, зря улыбаетесь! Да и вообще, что это вы здесь делаете?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Ведущая.</a:t>
            </a:r>
            <a:r>
              <a:rPr lang="ru-RU" dirty="0"/>
              <a:t> Мы с ребятами ищем листочки с волшебными словами. Они должны быть в этом лесу. Ты, Кикимора, случайно не видела их?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Кики: </a:t>
            </a:r>
            <a:r>
              <a:rPr lang="ru-RU" dirty="0"/>
              <a:t>Листочки?. М-да… Вчера дул сильный ветер. Прилетел один очень интересный листочек. На нем </a:t>
            </a:r>
            <a:r>
              <a:rPr lang="ru-RU" dirty="0" smtClean="0"/>
              <a:t>каракули ещё какие-то есть…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00401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603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62309"/>
            <a:ext cx="4751794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3816424" cy="6264696"/>
          </a:xfrm>
        </p:spPr>
        <p:txBody>
          <a:bodyPr>
            <a:normAutofit lnSpcReduction="10000"/>
          </a:bodyPr>
          <a:lstStyle/>
          <a:p>
            <a:r>
              <a:rPr lang="ru-RU" sz="1400" b="1" dirty="0"/>
              <a:t>Осень: </a:t>
            </a:r>
            <a:r>
              <a:rPr lang="ru-RU" sz="1400" dirty="0"/>
              <a:t>Ой, наверно, это именно один из листочков, которые мы ищем. А ты не отдашь его нам?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Кики: </a:t>
            </a:r>
            <a:r>
              <a:rPr lang="ru-RU" sz="1400" dirty="0"/>
              <a:t>Отдать … просто так? Не-</a:t>
            </a:r>
            <a:r>
              <a:rPr lang="ru-RU" sz="1400" dirty="0" err="1"/>
              <a:t>ет</a:t>
            </a:r>
            <a:r>
              <a:rPr lang="ru-RU" sz="1400" dirty="0"/>
              <a:t>… Сначала отгадайте </a:t>
            </a:r>
            <a:r>
              <a:rPr lang="ru-RU" sz="1400" b="1" dirty="0"/>
              <a:t>загадку</a:t>
            </a:r>
            <a:r>
              <a:rPr lang="ru-RU" sz="1400" dirty="0"/>
              <a:t>: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Листья солнцем наливались,</a:t>
            </a:r>
          </a:p>
          <a:p>
            <a:r>
              <a:rPr lang="ru-RU" sz="1400" dirty="0"/>
              <a:t>Листья солнцем пропитались.</a:t>
            </a:r>
          </a:p>
          <a:p>
            <a:r>
              <a:rPr lang="ru-RU" sz="1400" dirty="0"/>
              <a:t>Налились, отяжелели,</a:t>
            </a:r>
          </a:p>
          <a:p>
            <a:r>
              <a:rPr lang="ru-RU" sz="1400" dirty="0"/>
              <a:t>Сорвались и полетели.</a:t>
            </a:r>
          </a:p>
          <a:p>
            <a:r>
              <a:rPr lang="ru-RU" sz="1400" dirty="0"/>
              <a:t>Зашуршали по кустам,</a:t>
            </a:r>
          </a:p>
          <a:p>
            <a:r>
              <a:rPr lang="ru-RU" sz="1400" dirty="0"/>
              <a:t>Поскакали по сучкам.</a:t>
            </a:r>
          </a:p>
          <a:p>
            <a:r>
              <a:rPr lang="ru-RU" sz="1400" dirty="0"/>
              <a:t>Ветер золото кружит,</a:t>
            </a:r>
          </a:p>
          <a:p>
            <a:r>
              <a:rPr lang="ru-RU" sz="1400" dirty="0"/>
              <a:t>Золотым дождем шумит!</a:t>
            </a:r>
          </a:p>
          <a:p>
            <a:r>
              <a:rPr lang="ru-RU" sz="1400" dirty="0"/>
              <a:t>Как называется это явление в природе?</a:t>
            </a:r>
          </a:p>
          <a:p>
            <a:r>
              <a:rPr lang="ru-RU" sz="1400" dirty="0"/>
              <a:t> </a:t>
            </a:r>
          </a:p>
          <a:p>
            <a:r>
              <a:rPr lang="ru-RU" sz="1400" i="1" dirty="0"/>
              <a:t>Угадывают – ЛИСТОПАД.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Кики: </a:t>
            </a:r>
            <a:r>
              <a:rPr lang="ru-RU" sz="1400" dirty="0"/>
              <a:t>Угадали!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1044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72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17572"/>
          </a:xfrm>
        </p:spPr>
        <p:txBody>
          <a:bodyPr/>
          <a:lstStyle/>
          <a:p>
            <a:r>
              <a:rPr lang="ru-RU" sz="2400" b="1" dirty="0"/>
              <a:t>Рита</a:t>
            </a:r>
            <a:r>
              <a:rPr lang="ru-RU" sz="2400" dirty="0"/>
              <a:t>      Листопад, листопад,</a:t>
            </a:r>
            <a:br>
              <a:rPr lang="ru-RU" sz="2400" dirty="0"/>
            </a:br>
            <a:r>
              <a:rPr lang="ru-RU" sz="2400" dirty="0"/>
              <a:t>Листья желтые летят,</a:t>
            </a:r>
            <a:br>
              <a:rPr lang="ru-RU" sz="2400" dirty="0"/>
            </a:br>
            <a:r>
              <a:rPr lang="ru-RU" sz="2400" dirty="0"/>
              <a:t>Собирайте, не ленитесь,</a:t>
            </a:r>
            <a:br>
              <a:rPr lang="ru-RU" sz="2400" dirty="0"/>
            </a:br>
            <a:r>
              <a:rPr lang="ru-RU" sz="2400" dirty="0"/>
              <a:t>И друг другу улыбнитесь.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dirty="0"/>
              <a:t>Вика </a:t>
            </a:r>
            <a:r>
              <a:rPr lang="ru-RU" sz="2400" dirty="0"/>
              <a:t>Листья желтые летят,</a:t>
            </a:r>
            <a:br>
              <a:rPr lang="ru-RU" sz="2400" dirty="0"/>
            </a:br>
            <a:r>
              <a:rPr lang="ru-RU" sz="2400" dirty="0"/>
              <a:t>Словно зонтики кружат,</a:t>
            </a:r>
            <a:br>
              <a:rPr lang="ru-RU" sz="2400" dirty="0"/>
            </a:br>
            <a:r>
              <a:rPr lang="ru-RU" sz="2400" dirty="0"/>
              <a:t>Ветер дунул: раз-два-три,</a:t>
            </a:r>
            <a:br>
              <a:rPr lang="ru-RU" sz="2400" dirty="0"/>
            </a:br>
            <a:r>
              <a:rPr lang="ru-RU" sz="2400" dirty="0"/>
              <a:t>Оторвались от земли,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dirty="0" err="1"/>
              <a:t>Дарина</a:t>
            </a:r>
            <a:r>
              <a:rPr lang="ru-RU" sz="2400" b="1" dirty="0"/>
              <a:t>  </a:t>
            </a:r>
            <a:r>
              <a:rPr lang="ru-RU" sz="2400" dirty="0"/>
              <a:t>И взлетели высоко,</a:t>
            </a:r>
            <a:br>
              <a:rPr lang="ru-RU" sz="2400" dirty="0"/>
            </a:br>
            <a:r>
              <a:rPr lang="ru-RU" sz="2400" dirty="0"/>
              <a:t>Но до неба далеко.</a:t>
            </a:r>
            <a:br>
              <a:rPr lang="ru-RU" sz="2400" dirty="0"/>
            </a:br>
            <a:r>
              <a:rPr lang="ru-RU" sz="2400" dirty="0"/>
              <a:t>Покружили и опять</a:t>
            </a:r>
            <a:br>
              <a:rPr lang="ru-RU" sz="2400" dirty="0"/>
            </a:br>
            <a:r>
              <a:rPr lang="ru-RU" sz="2400" dirty="0"/>
              <a:t>Опустились наземь спать.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4768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836712"/>
            <a:ext cx="3797151" cy="5328591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/>
              <a:t>Кики. </a:t>
            </a:r>
            <a:r>
              <a:rPr lang="ru-RU" sz="1900" dirty="0"/>
              <a:t>Хорошо. Вот еще задание для самых быстрых и сообразительных детишек. Нужно составить листочки из маленьких кусочков. Кто быстрее справится?</a:t>
            </a:r>
            <a:br>
              <a:rPr lang="ru-RU" sz="1900" dirty="0"/>
            </a:b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b="1" dirty="0"/>
              <a:t>Аттракцион «Составь листок».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b="1" dirty="0"/>
              <a:t>Кики.</a:t>
            </a:r>
            <a:r>
              <a:rPr lang="ru-RU" sz="1900" dirty="0"/>
              <a:t>             Ну вот, вы честно заработали волшебный листочек. А уж дальше справляйтесь сами! (</a:t>
            </a:r>
            <a:r>
              <a:rPr lang="ru-RU" sz="1900" i="1" dirty="0"/>
              <a:t>отдает листочек и убегает</a:t>
            </a:r>
            <a:r>
              <a:rPr lang="ru-RU" sz="1900" dirty="0"/>
              <a:t>).</a:t>
            </a:r>
            <a:br>
              <a:rPr lang="ru-RU" sz="1900" dirty="0"/>
            </a:b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b="1" dirty="0"/>
              <a:t>Осень.</a:t>
            </a:r>
            <a:r>
              <a:rPr lang="ru-RU" sz="1900" dirty="0"/>
              <a:t> Ну что, ребята! Один листочек есть, еще два нужно. А вам не кажется, что как-то нехорошо стало? То ли ветер поднимается, то ли свистит кто?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045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16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194" y="446087"/>
            <a:ext cx="4078262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0"/>
            <a:ext cx="4320480" cy="6597351"/>
          </a:xfrm>
        </p:spPr>
        <p:txBody>
          <a:bodyPr>
            <a:normAutofit fontScale="77500" lnSpcReduction="20000"/>
          </a:bodyPr>
          <a:lstStyle/>
          <a:p>
            <a:r>
              <a:rPr lang="ru-RU" sz="2000" i="1" dirty="0"/>
              <a:t>Под фонограмму вбегает Соловей-разбойник.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ru-RU" sz="2000" b="1" dirty="0" smtClean="0"/>
              <a:t>Соловей</a:t>
            </a:r>
            <a:r>
              <a:rPr lang="ru-RU" sz="2000" b="1" dirty="0"/>
              <a:t>.</a:t>
            </a:r>
            <a:r>
              <a:rPr lang="ru-RU" sz="2000" dirty="0"/>
              <a:t> Это кто еще такие? Дети в моем лесу! Зачем пожаловали?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Ведущая</a:t>
            </a:r>
            <a:r>
              <a:rPr lang="ru-RU" sz="2000" b="1" dirty="0"/>
              <a:t>. </a:t>
            </a:r>
            <a:r>
              <a:rPr lang="ru-RU" sz="2000" dirty="0"/>
              <a:t>Мы ищем листочки с волшебными словами</a:t>
            </a:r>
            <a:r>
              <a:rPr lang="ru-RU" sz="2000" dirty="0" smtClean="0"/>
              <a:t>., </a:t>
            </a:r>
            <a:r>
              <a:rPr lang="ru-RU" sz="2000" dirty="0"/>
              <a:t>Ветер их по лесу разбросал… Один нам Кикимора подарила, еще два найти нужно. Не поможешь нам?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Соловей</a:t>
            </a:r>
            <a:r>
              <a:rPr lang="ru-RU" sz="2000" b="1" dirty="0"/>
              <a:t>.</a:t>
            </a:r>
            <a:r>
              <a:rPr lang="ru-RU" sz="2000" dirty="0"/>
              <a:t> Помочь-то можно. Только сначала загляните в мое «Бюро добрых услуг».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Ведущая</a:t>
            </a:r>
            <a:r>
              <a:rPr lang="ru-RU" sz="2000" b="1" dirty="0"/>
              <a:t>.</a:t>
            </a:r>
            <a:r>
              <a:rPr lang="ru-RU" sz="2000" dirty="0"/>
              <a:t> Конечно, заглянем. Но что мы должны сделать? Загадать желание?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Соловей </a:t>
            </a:r>
            <a:r>
              <a:rPr lang="ru-RU" sz="2000" b="1" dirty="0"/>
              <a:t>(</a:t>
            </a:r>
            <a:r>
              <a:rPr lang="ru-RU" sz="2000" b="1" i="1" dirty="0"/>
              <a:t>смеется</a:t>
            </a:r>
            <a:r>
              <a:rPr lang="ru-RU" sz="2000" b="1" dirty="0"/>
              <a:t>). </a:t>
            </a:r>
            <a:r>
              <a:rPr lang="ru-RU" sz="2000" dirty="0"/>
              <a:t>Нет! Желание загадывать буду я, а вы – исполнять.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Ведущая</a:t>
            </a:r>
            <a:r>
              <a:rPr lang="ru-RU" sz="2000" b="1" dirty="0"/>
              <a:t>.</a:t>
            </a:r>
            <a:r>
              <a:rPr lang="ru-RU" sz="2000" dirty="0"/>
              <a:t> Дождь? Да что ты! Неужели тебе этого так хочется?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Соловей</a:t>
            </a:r>
            <a:r>
              <a:rPr lang="ru-RU" sz="2000" b="1" dirty="0"/>
              <a:t>.</a:t>
            </a:r>
            <a:r>
              <a:rPr lang="ru-RU" sz="2000" dirty="0"/>
              <a:t> Они еще и спорят! Хотите листочек получить – исполняйте желание!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Ведущая</a:t>
            </a:r>
            <a:r>
              <a:rPr lang="ru-RU" sz="2000" b="1" dirty="0"/>
              <a:t>.</a:t>
            </a:r>
            <a:r>
              <a:rPr lang="ru-RU" sz="2000" dirty="0"/>
              <a:t> Ну хорошо, хорошо! Только пусть наш дождик будет не слишком сильный, а то мы здесь все утонем!</a:t>
            </a:r>
          </a:p>
          <a:p>
            <a:r>
              <a:rPr lang="ru-RU" sz="2200" dirty="0"/>
              <a:t> </a:t>
            </a:r>
          </a:p>
          <a:p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194" y="476672"/>
            <a:ext cx="415027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4370078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Ульяна.</a:t>
            </a:r>
            <a:r>
              <a:rPr lang="ru-RU" dirty="0"/>
              <a:t>     Дождик, милый, лей сильней!</a:t>
            </a:r>
          </a:p>
          <a:p>
            <a:r>
              <a:rPr lang="ru-RU" dirty="0"/>
              <a:t>Пусть вздохнёт земля скорей!</a:t>
            </a:r>
          </a:p>
          <a:p>
            <a:r>
              <a:rPr lang="ru-RU" dirty="0"/>
              <a:t>Напоят пусть ручейки</a:t>
            </a:r>
          </a:p>
          <a:p>
            <a:r>
              <a:rPr lang="ru-RU" dirty="0"/>
              <a:t>Волгу, речки, родники!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45234"/>
            <a:ext cx="406794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Ульяна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Дождик, милый, лей сильней!</a:t>
            </a:r>
          </a:p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вздохнёт земля скорей!</a:t>
            </a:r>
          </a:p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Напоят пусть ручейки</a:t>
            </a:r>
          </a:p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Волгу, речки, родники!</a:t>
            </a:r>
          </a:p>
        </p:txBody>
      </p:sp>
    </p:spTree>
    <p:extLst>
      <p:ext uri="{BB962C8B-B14F-4D97-AF65-F5344CB8AC3E}">
        <p14:creationId xmlns:p14="http://schemas.microsoft.com/office/powerpoint/2010/main" xmlns="" val="30119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«Дождик».</a:t>
            </a:r>
            <a:endParaRPr lang="ru-RU" dirty="0"/>
          </a:p>
        </p:txBody>
      </p:sp>
      <p:pic>
        <p:nvPicPr>
          <p:cNvPr id="3074" name="Picture 2" descr="C:\Users\user\Desktop\577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92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26469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455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Танец с зонтиками.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730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46087"/>
            <a:ext cx="4392488" cy="5414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464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1188" y="476250"/>
            <a:ext cx="3600450" cy="6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Соловей.</a:t>
            </a:r>
            <a:r>
              <a:rPr lang="ru-RU" sz="1400" dirty="0"/>
              <a:t> Симпатичный у вас дождик в песенке, молодцы, что не боитесь его! Ну, ладно, выполнили мои желания. Раз обещал – вот вам листочек. А дальше – сами (</a:t>
            </a:r>
            <a:r>
              <a:rPr lang="ru-RU" sz="1400" i="1" dirty="0"/>
              <a:t>уходит</a:t>
            </a:r>
            <a:r>
              <a:rPr lang="ru-RU" sz="1400" dirty="0"/>
              <a:t>).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Осень</a:t>
            </a:r>
            <a:r>
              <a:rPr lang="ru-RU" sz="1400" b="1" dirty="0"/>
              <a:t>.</a:t>
            </a:r>
            <a:r>
              <a:rPr lang="ru-RU" sz="1400" dirty="0"/>
              <a:t> Вот и второй листочек есть у нас. Еще один остался. Кто же нам поможет?</a:t>
            </a:r>
          </a:p>
          <a:p>
            <a:r>
              <a:rPr lang="ru-RU" sz="1400" dirty="0"/>
              <a:t> </a:t>
            </a:r>
            <a:r>
              <a:rPr lang="ru-RU" sz="1400" i="1" dirty="0" smtClean="0"/>
              <a:t>За </a:t>
            </a:r>
            <a:r>
              <a:rPr lang="ru-RU" sz="1400" i="1" dirty="0"/>
              <a:t>дверью: «Апчхи! » Выходит Лесовик под музыку </a:t>
            </a:r>
            <a:r>
              <a:rPr lang="ru-RU" sz="1400" i="1" dirty="0" err="1"/>
              <a:t>Лесовичка</a:t>
            </a:r>
            <a:r>
              <a:rPr lang="ru-RU" sz="1400" i="1" dirty="0"/>
              <a:t>.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b="1" dirty="0" smtClean="0"/>
              <a:t>Осень</a:t>
            </a:r>
            <a:r>
              <a:rPr lang="ru-RU" sz="1400" b="1" dirty="0"/>
              <a:t>.</a:t>
            </a:r>
            <a:r>
              <a:rPr lang="ru-RU" sz="1400" dirty="0"/>
              <a:t> Кто ты?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Лесовик</a:t>
            </a:r>
            <a:r>
              <a:rPr lang="ru-RU" sz="1400" b="1" dirty="0"/>
              <a:t>.      </a:t>
            </a:r>
            <a:r>
              <a:rPr lang="ru-RU" sz="1400" dirty="0"/>
              <a:t>Я – старичок-</a:t>
            </a:r>
            <a:r>
              <a:rPr lang="ru-RU" sz="1400" dirty="0" err="1"/>
              <a:t>лесовичок</a:t>
            </a:r>
            <a:r>
              <a:rPr lang="ru-RU" sz="1400" dirty="0"/>
              <a:t>,</a:t>
            </a:r>
          </a:p>
          <a:p>
            <a:r>
              <a:rPr lang="ru-RU" sz="1400" dirty="0"/>
              <a:t>В бороде травы клочок.</a:t>
            </a:r>
          </a:p>
          <a:p>
            <a:r>
              <a:rPr lang="ru-RU" sz="1400" dirty="0"/>
              <a:t>Я хожу с клюкой по лесу</a:t>
            </a:r>
          </a:p>
          <a:p>
            <a:r>
              <a:rPr lang="ru-RU" sz="1400" dirty="0"/>
              <a:t>Стерегу и лес, и луг.</a:t>
            </a:r>
          </a:p>
          <a:p>
            <a:r>
              <a:rPr lang="ru-RU" sz="1400" dirty="0"/>
              <a:t>Охраняю всё вокруг</a:t>
            </a:r>
          </a:p>
          <a:p>
            <a:r>
              <a:rPr lang="ru-RU" sz="1400" dirty="0"/>
              <a:t>Ягоды, грибы, цветочки. 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А </a:t>
            </a:r>
            <a:r>
              <a:rPr lang="ru-RU" sz="1400" dirty="0"/>
              <a:t>вы какими судьбами здесь оказались?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485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Под музыку дети входят в </a:t>
            </a:r>
            <a:r>
              <a:rPr lang="ru-RU" i="1" dirty="0" smtClean="0"/>
              <a:t>зал</a:t>
            </a:r>
            <a:br>
              <a:rPr lang="ru-RU" i="1" dirty="0" smtClean="0"/>
            </a:br>
            <a:r>
              <a:rPr lang="ru-RU" sz="1400" b="1" dirty="0"/>
              <a:t>Ведущая. </a:t>
            </a:r>
            <a:r>
              <a:rPr lang="ru-RU" sz="1400" dirty="0"/>
              <a:t>Здравствуйте, уважаемые гости! Здравствуйте, ребята! Посмотрите как красиво у нас сегодня в зале! Мы собрались здесь с вами, чтобы встретить Осень-красавицу  и повеселиться с ней.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SAM_2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4563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user\Desktop\SAM_2069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844824"/>
            <a:ext cx="3470275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30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620688"/>
            <a:ext cx="3951277" cy="5688632"/>
          </a:xfrm>
        </p:spPr>
        <p:txBody>
          <a:bodyPr/>
          <a:lstStyle/>
          <a:p>
            <a:r>
              <a:rPr lang="ru-RU" sz="1400" b="1" dirty="0" err="1"/>
              <a:t>Дарина</a:t>
            </a:r>
            <a:r>
              <a:rPr lang="ru-RU" sz="1400" b="1" dirty="0"/>
              <a:t>. </a:t>
            </a:r>
            <a:r>
              <a:rPr lang="ru-RU" sz="1400" dirty="0"/>
              <a:t>Старичок - </a:t>
            </a:r>
            <a:r>
              <a:rPr lang="ru-RU" sz="1400" dirty="0" err="1"/>
              <a:t>Лесовичок</a:t>
            </a:r>
            <a:r>
              <a:rPr lang="ru-RU" sz="1400" dirty="0"/>
              <a:t>! Мы с ребятами ищем листочки с волшебными словами. Два нам уже отдали Кикимора и Соловей-разбойник. Еще одного не хватает. Может, и ты поможешь нам?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Лесовик.</a:t>
            </a:r>
            <a:r>
              <a:rPr lang="ru-RU" sz="1400" dirty="0"/>
              <a:t> Отчего не помочь? Помогу! Только и вы для меня постарайтесь. Я ведь в лесу один живу. И мало чего вижу интересного. Ну вот подумайте, какая может быть в лесу культурная программа? Подумали? То-то (</a:t>
            </a:r>
            <a:r>
              <a:rPr lang="ru-RU" sz="1400" i="1" dirty="0"/>
              <a:t>разводит руками</a:t>
            </a:r>
            <a:r>
              <a:rPr lang="ru-RU" sz="1400" dirty="0"/>
              <a:t>). Вот исполните-ка для меня что-нибудь интересное, дайте старичку порадоваться!</a:t>
            </a:r>
          </a:p>
          <a:p>
            <a:r>
              <a:rPr lang="ru-RU" sz="1400" b="1" dirty="0"/>
              <a:t>Ведущая. </a:t>
            </a:r>
            <a:r>
              <a:rPr lang="ru-RU" sz="1400" dirty="0"/>
              <a:t>Посмотри, </a:t>
            </a:r>
            <a:r>
              <a:rPr lang="ru-RU" sz="1400" dirty="0" err="1"/>
              <a:t>Лесовичок</a:t>
            </a:r>
            <a:r>
              <a:rPr lang="ru-RU" sz="1400" dirty="0"/>
              <a:t>, танец  золотых листочков.</a:t>
            </a:r>
          </a:p>
          <a:p>
            <a:r>
              <a:rPr lang="ru-RU" sz="1400" dirty="0"/>
              <a:t> 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04456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4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листочков.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7321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88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61962"/>
            <a:ext cx="4279869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3"/>
            <a:ext cx="3274556" cy="5384376"/>
          </a:xfrm>
        </p:spPr>
        <p:txBody>
          <a:bodyPr>
            <a:normAutofit/>
          </a:bodyPr>
          <a:lstStyle/>
          <a:p>
            <a:r>
              <a:rPr lang="ru-RU" sz="2400" b="1" dirty="0"/>
              <a:t>Лесовик.</a:t>
            </a:r>
            <a:r>
              <a:rPr lang="ru-RU" sz="2400" dirty="0"/>
              <a:t> Ну, удружили! Но мне еще понадобится ваша помощь. Наросло на моем огороде много всего. Да не могу один с урожаем справиться, старый уже стал. Помогите-ка мне перенести овощи с огорода…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2048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768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Аттракцион «Перенеси овощи в корзинку».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0080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35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3312368" cy="864095"/>
          </a:xfrm>
        </p:spPr>
        <p:txBody>
          <a:bodyPr/>
          <a:lstStyle/>
          <a:p>
            <a:r>
              <a:rPr lang="ru-RU" dirty="0" smtClean="0"/>
              <a:t>Сценка «Почему помидор красный».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220" y="446087"/>
            <a:ext cx="4453236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3816424" cy="5544615"/>
          </a:xfrm>
        </p:spPr>
        <p:txBody>
          <a:bodyPr>
            <a:normAutofit lnSpcReduction="10000"/>
          </a:bodyPr>
          <a:lstStyle/>
          <a:p>
            <a:r>
              <a:rPr lang="ru-RU" sz="1400" b="1" dirty="0"/>
              <a:t>ВЕДУЩИЙ: </a:t>
            </a:r>
            <a:r>
              <a:rPr lang="ru-RU" sz="1400" dirty="0"/>
              <a:t>В давние времена жили в огороде овощи.</a:t>
            </a:r>
          </a:p>
          <a:p>
            <a:r>
              <a:rPr lang="ru-RU" sz="1400" dirty="0"/>
              <a:t> </a:t>
            </a:r>
            <a:r>
              <a:rPr lang="ru-RU" sz="1400" i="1" dirty="0" smtClean="0"/>
              <a:t>Дети </a:t>
            </a:r>
            <a:r>
              <a:rPr lang="ru-RU" sz="1400" i="1" dirty="0"/>
              <a:t>по очереди встают и представляются.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b="1" dirty="0" smtClean="0"/>
              <a:t>ОГУРЕЦ</a:t>
            </a:r>
            <a:r>
              <a:rPr lang="ru-RU" sz="1400" b="1" dirty="0"/>
              <a:t>:</a:t>
            </a:r>
            <a:r>
              <a:rPr lang="ru-RU" sz="1400" dirty="0"/>
              <a:t> Я веселый молодец! Я зеленый огурец!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КАПУСТА</a:t>
            </a:r>
            <a:r>
              <a:rPr lang="ru-RU" sz="1400" b="1" dirty="0"/>
              <a:t>:</a:t>
            </a:r>
            <a:r>
              <a:rPr lang="ru-RU" sz="1400" dirty="0"/>
              <a:t> Без меня на грядке пусто, а зовут меня капуста!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ЛУК</a:t>
            </a:r>
            <a:r>
              <a:rPr lang="ru-RU" sz="1400" b="1" dirty="0"/>
              <a:t>:</a:t>
            </a:r>
            <a:r>
              <a:rPr lang="ru-RU" sz="1400" dirty="0"/>
              <a:t> Без меня вы, как без рук - в каждом блюде нужен лук!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ПОМИДОР</a:t>
            </a:r>
            <a:r>
              <a:rPr lang="ru-RU" sz="1400" b="1" dirty="0"/>
              <a:t>:</a:t>
            </a:r>
            <a:r>
              <a:rPr lang="ru-RU" sz="1400" dirty="0"/>
              <a:t> </a:t>
            </a:r>
            <a:r>
              <a:rPr lang="ru-RU" sz="1400" i="1" dirty="0"/>
              <a:t>(белый)</a:t>
            </a:r>
            <a:r>
              <a:rPr lang="ru-RU" sz="1400" dirty="0"/>
              <a:t> Любят дети с давних пор, вкусный, сладкий помидор!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Ведущая</a:t>
            </a:r>
            <a:r>
              <a:rPr lang="ru-RU" sz="1400" b="1" dirty="0"/>
              <a:t>.</a:t>
            </a:r>
            <a:r>
              <a:rPr lang="ru-RU" sz="1400" dirty="0"/>
              <a:t> Хозяйка каждый день поливала огород.</a:t>
            </a:r>
          </a:p>
          <a:p>
            <a:r>
              <a:rPr lang="ru-RU" sz="1400" i="1" dirty="0"/>
              <a:t>Выходит хозяйка с лейкой.</a:t>
            </a:r>
            <a:endParaRPr lang="ru-RU" sz="1400" dirty="0"/>
          </a:p>
          <a:p>
            <a:r>
              <a:rPr lang="ru-RU" sz="1400" b="1" dirty="0"/>
              <a:t>ХОЗЯЙКА:</a:t>
            </a:r>
            <a:r>
              <a:rPr lang="ru-RU" sz="1400" dirty="0"/>
              <a:t> Я полью свой огород, он ведь тоже воду пьет.</a:t>
            </a:r>
          </a:p>
          <a:p>
            <a:r>
              <a:rPr lang="ru-RU" sz="1400" b="1" dirty="0"/>
              <a:t>ВЕДУЩИЙ:</a:t>
            </a:r>
            <a:r>
              <a:rPr lang="ru-RU" sz="1400" dirty="0"/>
              <a:t> Овощи с каждым днем росли, жили мирно и не ссорились. Но однажды помидор решил, что он лучше всех!</a:t>
            </a:r>
          </a:p>
          <a:p>
            <a:endParaRPr lang="ru-RU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4644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94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Ведущая.</a:t>
            </a:r>
            <a:r>
              <a:rPr lang="ru-RU" sz="2400" dirty="0"/>
              <a:t> Вот, смотри, сколько съедобных овощей.  </a:t>
            </a:r>
            <a:r>
              <a:rPr lang="ru-RU" sz="2400" dirty="0" err="1"/>
              <a:t>Лесовичок</a:t>
            </a:r>
            <a:r>
              <a:rPr lang="ru-RU" sz="2400" dirty="0"/>
              <a:t>, а ты хочешь узнать, почему помидор красный?</a:t>
            </a:r>
          </a:p>
          <a:p>
            <a:r>
              <a:rPr lang="ru-RU" sz="2400" b="1" dirty="0" err="1"/>
              <a:t>Лесовичок</a:t>
            </a:r>
            <a:r>
              <a:rPr lang="ru-RU" sz="2400" b="1" dirty="0"/>
              <a:t>. </a:t>
            </a:r>
            <a:r>
              <a:rPr lang="ru-RU" sz="2400" dirty="0"/>
              <a:t> Конечно, хочу!</a:t>
            </a:r>
          </a:p>
          <a:p>
            <a:r>
              <a:rPr lang="ru-RU" sz="2400" b="1" dirty="0"/>
              <a:t>Ведущая. </a:t>
            </a:r>
            <a:r>
              <a:rPr lang="ru-RU" sz="2400" dirty="0"/>
              <a:t>Вот, посмотри и послушай…</a:t>
            </a:r>
          </a:p>
        </p:txBody>
      </p:sp>
    </p:spTree>
    <p:extLst>
      <p:ext uri="{BB962C8B-B14F-4D97-AF65-F5344CB8AC3E}">
        <p14:creationId xmlns:p14="http://schemas.microsoft.com/office/powerpoint/2010/main" xmlns="" val="355220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4176464" cy="6408712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/>
              <a:t> </a:t>
            </a:r>
            <a:r>
              <a:rPr lang="ru-RU" sz="1500" b="1" dirty="0" smtClean="0"/>
              <a:t>ПОМИДОР</a:t>
            </a:r>
            <a:r>
              <a:rPr lang="ru-RU" sz="1500" b="1" dirty="0"/>
              <a:t>:</a:t>
            </a:r>
            <a:r>
              <a:rPr lang="ru-RU" sz="1500" dirty="0"/>
              <a:t> </a:t>
            </a:r>
            <a:r>
              <a:rPr lang="ru-RU" sz="1500" i="1" dirty="0"/>
              <a:t>(стоит, выставив ногу вперед</a:t>
            </a:r>
            <a:r>
              <a:rPr lang="ru-RU" sz="1500" i="1" dirty="0" smtClean="0"/>
              <a:t>)</a:t>
            </a:r>
            <a:r>
              <a:rPr lang="ru-RU" sz="1500" dirty="0"/>
              <a:t> </a:t>
            </a:r>
            <a:r>
              <a:rPr lang="ru-RU" sz="1500" dirty="0" smtClean="0"/>
              <a:t>     </a:t>
            </a:r>
            <a:r>
              <a:rPr lang="ru-RU" sz="1500" dirty="0"/>
              <a:t> Я на свете всех </a:t>
            </a:r>
            <a:r>
              <a:rPr lang="ru-RU" sz="1500" dirty="0" smtClean="0"/>
              <a:t>вкуснее!</a:t>
            </a:r>
          </a:p>
          <a:p>
            <a:r>
              <a:rPr lang="ru-RU" sz="1500" dirty="0"/>
              <a:t> </a:t>
            </a:r>
            <a:r>
              <a:rPr lang="ru-RU" sz="1500" dirty="0" smtClean="0"/>
              <a:t>                  Всех </a:t>
            </a:r>
            <a:r>
              <a:rPr lang="ru-RU" sz="1500" dirty="0"/>
              <a:t>круглее, зеленее,</a:t>
            </a:r>
          </a:p>
          <a:p>
            <a:r>
              <a:rPr lang="ru-RU" sz="1500" dirty="0"/>
              <a:t>                   Меня взрослые и дети,</a:t>
            </a:r>
          </a:p>
          <a:p>
            <a:r>
              <a:rPr lang="ru-RU" sz="1500" dirty="0"/>
              <a:t>                Любят больше всех на свете!</a:t>
            </a:r>
          </a:p>
          <a:p>
            <a:r>
              <a:rPr lang="ru-RU" sz="1500" dirty="0"/>
              <a:t> </a:t>
            </a:r>
            <a:r>
              <a:rPr lang="ru-RU" sz="1500" b="1" dirty="0" smtClean="0"/>
              <a:t>ОГУРЕЦ</a:t>
            </a:r>
            <a:r>
              <a:rPr lang="ru-RU" sz="1500" b="1" dirty="0"/>
              <a:t>: </a:t>
            </a:r>
            <a:r>
              <a:rPr lang="ru-RU" sz="1500" dirty="0" smtClean="0"/>
              <a:t>Слушай</a:t>
            </a:r>
            <a:r>
              <a:rPr lang="ru-RU" sz="1500" dirty="0"/>
              <a:t>, это просто смех,</a:t>
            </a:r>
          </a:p>
          <a:p>
            <a:r>
              <a:rPr lang="ru-RU" sz="1500" dirty="0"/>
              <a:t>  </a:t>
            </a:r>
            <a:r>
              <a:rPr lang="ru-RU" sz="1500" dirty="0" smtClean="0"/>
              <a:t>Хвастать</a:t>
            </a:r>
            <a:r>
              <a:rPr lang="ru-RU" sz="1500" dirty="0"/>
              <a:t>, что ты лучше всех!</a:t>
            </a:r>
          </a:p>
          <a:p>
            <a:r>
              <a:rPr lang="ru-RU" sz="1500" dirty="0"/>
              <a:t> </a:t>
            </a:r>
            <a:r>
              <a:rPr lang="ru-RU" sz="1500" b="1" dirty="0" smtClean="0"/>
              <a:t>КАПУСТА</a:t>
            </a:r>
            <a:r>
              <a:rPr lang="ru-RU" sz="1500" b="1" dirty="0"/>
              <a:t>:  </a:t>
            </a:r>
            <a:r>
              <a:rPr lang="ru-RU" sz="1500" dirty="0"/>
              <a:t>Все овощи важны,</a:t>
            </a:r>
          </a:p>
          <a:p>
            <a:r>
              <a:rPr lang="ru-RU" sz="1500" dirty="0"/>
              <a:t>                </a:t>
            </a:r>
            <a:r>
              <a:rPr lang="ru-RU" sz="1500" dirty="0" smtClean="0"/>
              <a:t>Витамины </a:t>
            </a:r>
            <a:r>
              <a:rPr lang="ru-RU" sz="1500" dirty="0"/>
              <a:t>всем нужны!</a:t>
            </a:r>
          </a:p>
          <a:p>
            <a:r>
              <a:rPr lang="ru-RU" sz="1500" dirty="0"/>
              <a:t> </a:t>
            </a:r>
            <a:r>
              <a:rPr lang="ru-RU" sz="1500" b="1" dirty="0" smtClean="0"/>
              <a:t>ЛУК</a:t>
            </a:r>
            <a:r>
              <a:rPr lang="ru-RU" sz="1500" b="1" dirty="0"/>
              <a:t>:   </a:t>
            </a:r>
            <a:r>
              <a:rPr lang="ru-RU" sz="1500" dirty="0"/>
              <a:t>Не поймет никак он, братцы,-</a:t>
            </a:r>
          </a:p>
          <a:p>
            <a:r>
              <a:rPr lang="ru-RU" sz="1500" dirty="0"/>
              <a:t>           Некрасиво задаваться</a:t>
            </a:r>
            <a:r>
              <a:rPr lang="ru-RU" sz="1500" dirty="0" smtClean="0"/>
              <a:t>!</a:t>
            </a:r>
            <a:r>
              <a:rPr lang="ru-RU" sz="1600" b="1" dirty="0"/>
              <a:t> ПОМИДОР:</a:t>
            </a:r>
            <a:r>
              <a:rPr lang="ru-RU" sz="1600" dirty="0"/>
              <a:t> </a:t>
            </a:r>
            <a:r>
              <a:rPr lang="ru-RU" sz="1600" i="1" dirty="0"/>
              <a:t>(стоит, выставив ногу вперед)</a:t>
            </a:r>
            <a:endParaRPr lang="ru-RU" sz="1600" dirty="0"/>
          </a:p>
          <a:p>
            <a:r>
              <a:rPr lang="ru-RU" sz="1600" dirty="0"/>
              <a:t>                 Я на свете всех вкуснее!</a:t>
            </a:r>
          </a:p>
          <a:p>
            <a:r>
              <a:rPr lang="ru-RU" sz="1600" dirty="0"/>
              <a:t>                 Всех круглее, зеленее,</a:t>
            </a:r>
          </a:p>
          <a:p>
            <a:r>
              <a:rPr lang="ru-RU" sz="1600" dirty="0"/>
              <a:t>                 Меня взрослые и дети,</a:t>
            </a:r>
          </a:p>
          <a:p>
            <a:r>
              <a:rPr lang="ru-RU" sz="1600" dirty="0"/>
              <a:t>                 Любят больше всех на свете!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ВСЕ</a:t>
            </a:r>
            <a:r>
              <a:rPr lang="ru-RU" sz="1600" b="1" dirty="0"/>
              <a:t>:</a:t>
            </a:r>
            <a:r>
              <a:rPr lang="ru-RU" sz="1600" dirty="0"/>
              <a:t> Хвалился, хвалился, и с куста свалился!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ВЕДУЩИЙ</a:t>
            </a:r>
            <a:r>
              <a:rPr lang="ru-RU" sz="1600" b="1" dirty="0"/>
              <a:t>:</a:t>
            </a:r>
            <a:r>
              <a:rPr lang="ru-RU" sz="1600" dirty="0"/>
              <a:t> Пришла хозяйка, собрала все овощи, а Помидор остался: не заметила она его.</a:t>
            </a:r>
          </a:p>
          <a:p>
            <a:r>
              <a:rPr lang="ru-RU" sz="1600" i="1" dirty="0"/>
              <a:t>Хозяйка уводит овощи.</a:t>
            </a:r>
            <a:endParaRPr lang="ru-RU" sz="1600" dirty="0"/>
          </a:p>
          <a:p>
            <a:endParaRPr lang="ru-RU" sz="1500" dirty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4644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102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76672"/>
            <a:ext cx="3919829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96044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/>
              <a:t>ВЕДУЩИЙ:</a:t>
            </a:r>
            <a:r>
              <a:rPr lang="ru-RU" sz="1700" dirty="0"/>
              <a:t> Летела мимо ворона. </a:t>
            </a:r>
          </a:p>
          <a:p>
            <a:r>
              <a:rPr lang="ru-RU" sz="1700" dirty="0"/>
              <a:t> </a:t>
            </a:r>
            <a:r>
              <a:rPr lang="ru-RU" sz="1700" b="1" dirty="0" smtClean="0"/>
              <a:t>ВОРОНА</a:t>
            </a:r>
            <a:r>
              <a:rPr lang="ru-RU" sz="1700" b="1" dirty="0"/>
              <a:t>:     </a:t>
            </a:r>
            <a:r>
              <a:rPr lang="ru-RU" sz="1700" dirty="0" err="1"/>
              <a:t>Карррррр</a:t>
            </a:r>
            <a:r>
              <a:rPr lang="ru-RU" sz="1700" dirty="0"/>
              <a:t>! </a:t>
            </a:r>
            <a:r>
              <a:rPr lang="ru-RU" sz="1700" dirty="0" err="1"/>
              <a:t>Карррррр</a:t>
            </a:r>
            <a:r>
              <a:rPr lang="ru-RU" sz="1700" dirty="0"/>
              <a:t>!</a:t>
            </a:r>
          </a:p>
          <a:p>
            <a:r>
              <a:rPr lang="ru-RU" sz="1700" dirty="0"/>
              <a:t>                     </a:t>
            </a:r>
            <a:r>
              <a:rPr lang="ru-RU" sz="1700" dirty="0" err="1"/>
              <a:t>Позорррр</a:t>
            </a:r>
            <a:r>
              <a:rPr lang="ru-RU" sz="1700" dirty="0"/>
              <a:t>! </a:t>
            </a:r>
            <a:r>
              <a:rPr lang="ru-RU" sz="1700" dirty="0" err="1"/>
              <a:t>Кошмарр</a:t>
            </a:r>
            <a:r>
              <a:rPr lang="ru-RU" sz="1700" dirty="0"/>
              <a:t>!</a:t>
            </a:r>
          </a:p>
          <a:p>
            <a:r>
              <a:rPr lang="ru-RU" sz="1700" dirty="0"/>
              <a:t>                     Не хотел быть с овощами дружен-</a:t>
            </a:r>
          </a:p>
          <a:p>
            <a:r>
              <a:rPr lang="ru-RU" sz="1700" dirty="0"/>
              <a:t>                     Будешь никому не нужен!</a:t>
            </a:r>
          </a:p>
          <a:p>
            <a:r>
              <a:rPr lang="ru-RU" sz="1700" b="1" dirty="0" smtClean="0"/>
              <a:t>ВЕДУЩИЙ</a:t>
            </a:r>
            <a:r>
              <a:rPr lang="ru-RU" sz="1700" b="1" dirty="0"/>
              <a:t>: </a:t>
            </a:r>
            <a:r>
              <a:rPr lang="ru-RU" sz="1700" dirty="0"/>
              <a:t>Стыдно стало помидору, заплакал он и покраснел.</a:t>
            </a:r>
          </a:p>
          <a:p>
            <a:r>
              <a:rPr lang="ru-RU" sz="1700" dirty="0"/>
              <a:t> </a:t>
            </a:r>
            <a:r>
              <a:rPr lang="ru-RU" sz="1700" i="1" dirty="0" smtClean="0"/>
              <a:t>Помидор </a:t>
            </a:r>
            <a:r>
              <a:rPr lang="ru-RU" sz="1700" i="1" dirty="0"/>
              <a:t>потирает глаза, ведущий надевает на него красную шапочку.</a:t>
            </a:r>
            <a:endParaRPr lang="ru-RU" sz="1700" dirty="0"/>
          </a:p>
          <a:p>
            <a:r>
              <a:rPr lang="ru-RU" sz="1700" b="1" dirty="0"/>
              <a:t>ПОМИДОР: </a:t>
            </a:r>
            <a:r>
              <a:rPr lang="ru-RU" sz="1700" dirty="0" smtClean="0"/>
              <a:t>Вы </a:t>
            </a:r>
            <a:r>
              <a:rPr lang="ru-RU" sz="1700" dirty="0"/>
              <a:t>меня, друзья, простите!</a:t>
            </a:r>
          </a:p>
          <a:p>
            <a:r>
              <a:rPr lang="ru-RU" sz="1700" dirty="0"/>
              <a:t>                   </a:t>
            </a:r>
            <a:r>
              <a:rPr lang="ru-RU" sz="1700" dirty="0" smtClean="0"/>
              <a:t>Вы </a:t>
            </a:r>
            <a:r>
              <a:rPr lang="ru-RU" sz="1700" dirty="0"/>
              <a:t>меня с собой возьмите!</a:t>
            </a:r>
          </a:p>
          <a:p>
            <a:r>
              <a:rPr lang="ru-RU" sz="1700" dirty="0"/>
              <a:t> </a:t>
            </a:r>
            <a:r>
              <a:rPr lang="ru-RU" sz="1700" b="1" dirty="0" smtClean="0"/>
              <a:t>ВЕДУЩИЙ</a:t>
            </a:r>
            <a:r>
              <a:rPr lang="ru-RU" sz="1700" b="1" dirty="0"/>
              <a:t>: </a:t>
            </a:r>
            <a:r>
              <a:rPr lang="ru-RU" sz="1700" dirty="0"/>
              <a:t>Услышала хозяйка, что говорит помидор и взяла его с собой. С тех пор все помидоры красные!</a:t>
            </a:r>
          </a:p>
          <a:p>
            <a:r>
              <a:rPr lang="ru-RU" sz="1700" dirty="0"/>
              <a:t> </a:t>
            </a:r>
            <a:r>
              <a:rPr lang="ru-RU" sz="1700" i="1" dirty="0" smtClean="0"/>
              <a:t>Участники </a:t>
            </a:r>
            <a:r>
              <a:rPr lang="ru-RU" sz="1700" i="1" dirty="0"/>
              <a:t>выходят на поклон.</a:t>
            </a:r>
            <a:endParaRPr lang="ru-RU" sz="1700" dirty="0"/>
          </a:p>
          <a:p>
            <a:r>
              <a:rPr lang="ru-RU" sz="1600" dirty="0"/>
              <a:t> 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5365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47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/>
              <a:t>Лесовик.</a:t>
            </a:r>
            <a:r>
              <a:rPr lang="ru-RU" sz="2000" dirty="0"/>
              <a:t> Ой. Ребята! Большое вам спасибо за помощь. И я в долгу не останусь. Вот вам последний листочек. И приходите как-нибудь еще в гости. Я вас чаем с вареньем угощу. А пока – до свидания! (</a:t>
            </a:r>
            <a:r>
              <a:rPr lang="ru-RU" sz="2000" i="1" dirty="0"/>
              <a:t>уходит</a:t>
            </a:r>
            <a:r>
              <a:rPr lang="ru-RU" sz="2000" dirty="0"/>
              <a:t>)</a:t>
            </a:r>
          </a:p>
          <a:p>
            <a:r>
              <a:rPr lang="ru-RU" sz="2000" dirty="0"/>
              <a:t> </a:t>
            </a: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46805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854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1" cy="56166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49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548681"/>
            <a:ext cx="2660650" cy="5312368"/>
          </a:xfrm>
        </p:spPr>
        <p:txBody>
          <a:bodyPr/>
          <a:lstStyle/>
          <a:p>
            <a:r>
              <a:rPr lang="ru-RU" sz="1400" b="1" dirty="0"/>
              <a:t>Вика. </a:t>
            </a:r>
            <a:r>
              <a:rPr lang="ru-RU" sz="1400" dirty="0"/>
              <a:t>Птицы собрались на юг!</a:t>
            </a:r>
          </a:p>
          <a:p>
            <a:r>
              <a:rPr lang="ru-RU" sz="1400" dirty="0"/>
              <a:t>Пожелтело всё вокруг.</a:t>
            </a:r>
          </a:p>
          <a:p>
            <a:r>
              <a:rPr lang="ru-RU" sz="1400" dirty="0"/>
              <a:t>Словно золотом оделась</a:t>
            </a:r>
          </a:p>
          <a:p>
            <a:r>
              <a:rPr lang="ru-RU" sz="1400" dirty="0"/>
              <a:t>Вся природа наша вдруг!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 err="1"/>
              <a:t>Дарина</a:t>
            </a:r>
            <a:r>
              <a:rPr lang="ru-RU" sz="1400" b="1" dirty="0"/>
              <a:t>.</a:t>
            </a:r>
            <a:r>
              <a:rPr lang="ru-RU" sz="1400" dirty="0"/>
              <a:t> Значит, осень к нам пришла,</a:t>
            </a:r>
          </a:p>
          <a:p>
            <a:r>
              <a:rPr lang="ru-RU" sz="1400" dirty="0"/>
              <a:t>Красок сотни принесла.</a:t>
            </a:r>
          </a:p>
          <a:p>
            <a:r>
              <a:rPr lang="ru-RU" sz="1400" dirty="0"/>
              <a:t>Разноцветные листочки</a:t>
            </a:r>
          </a:p>
          <a:p>
            <a:r>
              <a:rPr lang="ru-RU" sz="1400" dirty="0"/>
              <a:t>И осенние цветочки!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43924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4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980728"/>
            <a:ext cx="475252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577556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489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32048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62649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400" b="1" dirty="0"/>
              <a:t>Осень:</a:t>
            </a:r>
            <a:r>
              <a:rPr lang="ru-RU" sz="1400" dirty="0"/>
              <a:t> Вот и листочки все на месте. Теперь мы сможем прочесть волшебные слова и открыть мою коробочку.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Читают слова (слова написаны на трех листочках):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«Осень, осень, помоги,</a:t>
            </a:r>
          </a:p>
          <a:p>
            <a:r>
              <a:rPr lang="ru-RU" sz="1400" dirty="0"/>
              <a:t>Волшебство нам подари.</a:t>
            </a:r>
          </a:p>
          <a:p>
            <a:r>
              <a:rPr lang="ru-RU" sz="1400" dirty="0"/>
              <a:t>Сундучок открой скорей –</a:t>
            </a:r>
          </a:p>
          <a:p>
            <a:r>
              <a:rPr lang="ru-RU" sz="1400" dirty="0"/>
              <a:t>Будет праздник у детей! »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04405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2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/>
              <a:t>Осень.</a:t>
            </a:r>
            <a:r>
              <a:rPr lang="ru-RU" sz="1800" dirty="0"/>
              <a:t> Вот и открылась моя коробочка. В ней – угощение для вас. Вы этого заслужили!</a:t>
            </a:r>
          </a:p>
          <a:p>
            <a:r>
              <a:rPr lang="ru-RU" sz="1800" i="1" dirty="0"/>
              <a:t>Раздаёт угощение под музыку.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А теперь до свидания! До новых встреч!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4" y="332656"/>
            <a:ext cx="489719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07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0" name="Picture 2" descr="C:\Users\user\Desktop\SAM_2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40199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573325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</a:t>
            </a:r>
          </a:p>
          <a:p>
            <a:r>
              <a:rPr lang="ru-RU" sz="1400" dirty="0" smtClean="0"/>
              <a:t>Воспитатель старшей группы </a:t>
            </a:r>
          </a:p>
          <a:p>
            <a:r>
              <a:rPr lang="ru-RU" sz="1400" dirty="0" smtClean="0"/>
              <a:t>Тимирова Нина --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8135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 Ах, какая осень.»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008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9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8958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b="1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Ангелина.</a:t>
            </a: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      Скоро время листопада!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Даже дождику мы рады!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Все устали от жары: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Люди, звери и цветы!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Рита.</a:t>
            </a: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      Мы праздник сегодня устроим,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И осень к себе позовём.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Попляшем мы с ней, поиграем,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Осенние песни споём.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50246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64" y="692696"/>
            <a:ext cx="7125113" cy="924475"/>
          </a:xfrm>
        </p:spPr>
        <p:txBody>
          <a:bodyPr/>
          <a:lstStyle/>
          <a:p>
            <a:r>
              <a:rPr lang="ru-RU" dirty="0" smtClean="0"/>
              <a:t>Песня «Осень наступила».</a:t>
            </a:r>
            <a:br>
              <a:rPr lang="ru-RU" dirty="0" smtClean="0"/>
            </a:br>
            <a:r>
              <a:rPr lang="ru-RU" sz="1400" b="1" dirty="0"/>
              <a:t>Ведущая.</a:t>
            </a:r>
            <a:r>
              <a:rPr lang="ru-RU" sz="1400" dirty="0"/>
              <a:t>     Но где же осень?</a:t>
            </a:r>
            <a:br>
              <a:rPr lang="ru-RU" sz="1400" dirty="0"/>
            </a:br>
            <a:r>
              <a:rPr lang="ru-RU" sz="1400" dirty="0"/>
              <a:t>Вдруг она забыла к нам дорогу?</a:t>
            </a:r>
            <a:br>
              <a:rPr lang="ru-RU" sz="1400" dirty="0"/>
            </a:br>
            <a:r>
              <a:rPr lang="ru-RU" sz="1400" dirty="0"/>
              <a:t>С делами, может быть, она</a:t>
            </a:r>
            <a:br>
              <a:rPr lang="ru-RU" sz="1400" dirty="0"/>
            </a:br>
            <a:r>
              <a:rPr lang="ru-RU" sz="1400" dirty="0"/>
              <a:t>Замешкалась немного?</a:t>
            </a:r>
            <a:br>
              <a:rPr lang="ru-RU" sz="1400" dirty="0"/>
            </a:br>
            <a:r>
              <a:rPr lang="ru-RU" sz="1400" dirty="0"/>
              <a:t>Давайте Осень позовем,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48" y="1827883"/>
            <a:ext cx="71040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2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Входит Осень под музыку.</a:t>
            </a:r>
            <a:r>
              <a:rPr lang="ru-RU" dirty="0"/>
              <a:t/>
            </a:r>
            <a:br>
              <a:rPr lang="ru-RU" dirty="0"/>
            </a:br>
            <a:r>
              <a:rPr lang="ru-RU" sz="1400" b="1" dirty="0"/>
              <a:t>Осень:          </a:t>
            </a:r>
            <a:r>
              <a:rPr lang="ru-RU" sz="1400" dirty="0"/>
              <a:t>Я – Осень, золотая!</a:t>
            </a:r>
            <a:br>
              <a:rPr lang="ru-RU" sz="1400" dirty="0"/>
            </a:br>
            <a:r>
              <a:rPr lang="ru-RU" sz="1400" dirty="0"/>
              <a:t>Поклон вам мой, друзья!</a:t>
            </a:r>
            <a:br>
              <a:rPr lang="ru-RU" sz="1400" dirty="0"/>
            </a:br>
            <a:r>
              <a:rPr lang="ru-RU" sz="1400" dirty="0"/>
              <a:t>Давно уже мечтаю</a:t>
            </a:r>
            <a:br>
              <a:rPr lang="ru-RU" sz="1400" dirty="0"/>
            </a:br>
            <a:r>
              <a:rPr lang="ru-RU" sz="1400" dirty="0"/>
              <a:t>О встрече с вами я.</a:t>
            </a:r>
            <a:br>
              <a:rPr lang="ru-RU" sz="1400" dirty="0"/>
            </a:br>
            <a:r>
              <a:rPr lang="ru-RU" sz="1400" dirty="0"/>
              <a:t>Вы любите, когда я прихожу?</a:t>
            </a:r>
            <a:br>
              <a:rPr lang="ru-RU" sz="1400" dirty="0"/>
            </a:br>
            <a:r>
              <a:rPr lang="ru-RU" sz="1400" dirty="0"/>
              <a:t>Я красоту повсюду навожу.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12" y="1988840"/>
            <a:ext cx="71999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104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01548"/>
          </a:xfrm>
        </p:spPr>
        <p:txBody>
          <a:bodyPr/>
          <a:lstStyle/>
          <a:p>
            <a:r>
              <a:rPr lang="ru-RU" sz="1450" b="1" dirty="0"/>
              <a:t>Вика.</a:t>
            </a:r>
            <a:r>
              <a:rPr lang="ru-RU" sz="1450" dirty="0"/>
              <a:t>     Спасибо, Осень, что сейчас ты вместе с нами</a:t>
            </a:r>
            <a:br>
              <a:rPr lang="ru-RU" sz="1450" dirty="0"/>
            </a:br>
            <a:r>
              <a:rPr lang="ru-RU" sz="1450" dirty="0"/>
              <a:t>Тебя мы славим песнями, стихами.</a:t>
            </a:r>
            <a:br>
              <a:rPr lang="ru-RU" sz="1450" dirty="0"/>
            </a:br>
            <a:r>
              <a:rPr lang="ru-RU" sz="1450" dirty="0"/>
              <a:t> </a:t>
            </a:r>
            <a:br>
              <a:rPr lang="ru-RU" sz="1450" dirty="0"/>
            </a:br>
            <a:r>
              <a:rPr lang="ru-RU" sz="1450" b="1" dirty="0" err="1"/>
              <a:t>Дарина</a:t>
            </a:r>
            <a:r>
              <a:rPr lang="ru-RU" sz="1450" b="1" dirty="0"/>
              <a:t>.</a:t>
            </a:r>
            <a:r>
              <a:rPr lang="ru-RU" sz="1450" dirty="0"/>
              <a:t>      Осень – это листопад!</a:t>
            </a:r>
            <a:br>
              <a:rPr lang="ru-RU" sz="1450" dirty="0"/>
            </a:br>
            <a:r>
              <a:rPr lang="ru-RU" sz="1450" dirty="0"/>
              <a:t>Листопаду каждый рад!</a:t>
            </a:r>
            <a:br>
              <a:rPr lang="ru-RU" sz="1450" dirty="0"/>
            </a:br>
            <a:r>
              <a:rPr lang="ru-RU" sz="1450" dirty="0"/>
              <a:t>Листья желтые летите,</a:t>
            </a:r>
            <a:br>
              <a:rPr lang="ru-RU" sz="1450" dirty="0"/>
            </a:br>
            <a:r>
              <a:rPr lang="ru-RU" sz="1450" dirty="0"/>
              <a:t>Веселее шелестите!</a:t>
            </a:r>
            <a:br>
              <a:rPr lang="ru-RU" sz="1450" dirty="0"/>
            </a:br>
            <a:r>
              <a:rPr lang="ru-RU" sz="1450" dirty="0"/>
              <a:t> </a:t>
            </a:r>
            <a:br>
              <a:rPr lang="ru-RU" sz="1450" dirty="0"/>
            </a:br>
            <a:r>
              <a:rPr lang="ru-RU" sz="1450" b="1" dirty="0" err="1"/>
              <a:t>Исса</a:t>
            </a:r>
            <a:r>
              <a:rPr lang="ru-RU" sz="1450" b="1" dirty="0"/>
              <a:t>.     </a:t>
            </a:r>
            <a:r>
              <a:rPr lang="ru-RU" sz="1450" dirty="0"/>
              <a:t>Осень золото роняет,</a:t>
            </a:r>
            <a:br>
              <a:rPr lang="ru-RU" sz="1450" dirty="0"/>
            </a:br>
            <a:r>
              <a:rPr lang="ru-RU" sz="1450" dirty="0"/>
              <a:t>Осень птичек угоняет. —</a:t>
            </a:r>
            <a:br>
              <a:rPr lang="ru-RU" sz="1450" dirty="0"/>
            </a:br>
            <a:r>
              <a:rPr lang="ru-RU" sz="1450" dirty="0"/>
              <a:t>До свиданья, лес и луг,</a:t>
            </a:r>
            <a:br>
              <a:rPr lang="ru-RU" sz="1450" dirty="0"/>
            </a:br>
            <a:r>
              <a:rPr lang="ru-RU" sz="1450" dirty="0"/>
              <a:t>Мы летим на теплый юг!</a:t>
            </a:r>
            <a:br>
              <a:rPr lang="ru-RU" sz="1450" dirty="0"/>
            </a:br>
            <a:r>
              <a:rPr lang="ru-RU" sz="1450" dirty="0"/>
              <a:t> </a:t>
            </a:r>
            <a:br>
              <a:rPr lang="ru-RU" sz="1450" dirty="0"/>
            </a:br>
            <a:r>
              <a:rPr lang="ru-RU" sz="1450" b="1" dirty="0"/>
              <a:t>Ангелина.</a:t>
            </a:r>
            <a:r>
              <a:rPr lang="ru-RU" sz="1450" dirty="0"/>
              <a:t>     Осень лисьим шагом</a:t>
            </a:r>
            <a:br>
              <a:rPr lang="ru-RU" sz="1450" dirty="0"/>
            </a:br>
            <a:r>
              <a:rPr lang="ru-RU" sz="1450" dirty="0"/>
              <a:t>Крадется по оврагам,</a:t>
            </a:r>
            <a:br>
              <a:rPr lang="ru-RU" sz="1450" dirty="0"/>
            </a:br>
            <a:r>
              <a:rPr lang="ru-RU" sz="1450" dirty="0"/>
              <a:t>Вдоль речек и речушек</a:t>
            </a:r>
            <a:br>
              <a:rPr lang="ru-RU" sz="1450" dirty="0"/>
            </a:br>
            <a:r>
              <a:rPr lang="ru-RU" sz="1450" dirty="0"/>
              <a:t>И вдоль лесных опушек.</a:t>
            </a:r>
            <a:br>
              <a:rPr lang="ru-RU" sz="1450" dirty="0"/>
            </a:br>
            <a:r>
              <a:rPr lang="ru-RU" sz="1450" dirty="0"/>
              <a:t>Крадется и при этом</a:t>
            </a:r>
            <a:br>
              <a:rPr lang="ru-RU" sz="1450" dirty="0"/>
            </a:br>
            <a:r>
              <a:rPr lang="ru-RU" sz="1450" dirty="0"/>
              <a:t>Все красит лисьим цветом.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514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«Осенние фантазии».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12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3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388</TotalTime>
  <Words>180</Words>
  <Application>Microsoft Office PowerPoint</Application>
  <PresentationFormat>Экран (4:3)</PresentationFormat>
  <Paragraphs>163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Autumn</vt:lpstr>
      <vt:lpstr>     Осеннее настроение</vt:lpstr>
      <vt:lpstr>Под музыку дети входят в зал Ведущая. Здравствуйте, уважаемые гости! Здравствуйте, ребята! Посмотрите как красиво у нас сегодня в зале! Мы собрались здесь с вами, чтобы встретить Осень-красавицу  и повеселиться с ней. </vt:lpstr>
      <vt:lpstr>Слайд 3</vt:lpstr>
      <vt:lpstr>Песня « Ах, какая осень.»</vt:lpstr>
      <vt:lpstr>Ангелина.      Скоро время листопада! Даже дождику мы рады! Все устали от жары: Люди, звери и цветы!   Рита.      Мы праздник сегодня устроим, И осень к себе позовём. Попляшем мы с ней, поиграем, Осенние песни споём.   </vt:lpstr>
      <vt:lpstr>Песня «Осень наступила». Ведущая.     Но где же осень? Вдруг она забыла к нам дорогу? С делами, может быть, она Замешкалась немного? Давайте Осень позовем, </vt:lpstr>
      <vt:lpstr>Входит Осень под музыку. Осень:          Я – Осень, золотая! Поклон вам мой, друзья! Давно уже мечтаю О встрече с вами я. Вы любите, когда я прихожу? Я красоту повсюду навожу. </vt:lpstr>
      <vt:lpstr>Вика.     Спасибо, Осень, что сейчас ты вместе с нами Тебя мы славим песнями, стихами.   Дарина.      Осень – это листопад! Листопаду каждый рад! Листья желтые летите, Веселее шелестите!   Исса.     Осень золото роняет, Осень птичек угоняет. — До свиданья, лес и луг, Мы летим на теплый юг!   Ангелина.     Осень лисьим шагом Крадется по оврагам, Вдоль речек и речушек И вдоль лесных опушек. Крадется и при этом Все красит лисьим цветом. </vt:lpstr>
      <vt:lpstr>Танец «Осенние фантазии».</vt:lpstr>
      <vt:lpstr>Осень. Ребята! А я приготовила для вас подарок – вот этот сундучок. Да заперла его, чтобы в дороге ничего не потерялось. Но заперла я его не ключиком, а волшебными словами, и эти слова написала на трех кленовых листочках, чтобы не забыть. Но вот беда какая случилась: подул сильный ветер и разбросал эти листочки по всему осеннему лесу. А без волшебных слов я не могу открыть свой сундучок.   </vt:lpstr>
      <vt:lpstr>Слайд 11</vt:lpstr>
      <vt:lpstr>Слайд 12</vt:lpstr>
      <vt:lpstr>Рита      Листопад, листопад, Листья желтые летят, Собирайте, не ленитесь, И друг другу улыбнитесь.   Вика Листья желтые летят, Словно зонтики кружат, Ветер дунул: раз-два-три, Оторвались от земли,   Дарина  И взлетели высоко, Но до неба далеко. Покружили и опять Опустились наземь спать. </vt:lpstr>
      <vt:lpstr>Слайд 14</vt:lpstr>
      <vt:lpstr>Слайд 15</vt:lpstr>
      <vt:lpstr>Слайд 16</vt:lpstr>
      <vt:lpstr>Песня «Дождик».</vt:lpstr>
      <vt:lpstr>Слайд 18</vt:lpstr>
      <vt:lpstr>Слайд 19</vt:lpstr>
      <vt:lpstr>Слайд 20</vt:lpstr>
      <vt:lpstr>Танец листочков.</vt:lpstr>
      <vt:lpstr>Слайд 22</vt:lpstr>
      <vt:lpstr>Аттракцион «Перенеси овощи в корзинку».</vt:lpstr>
      <vt:lpstr>Сценка «Почему помидор красный».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Амина Иватолловна</dc:creator>
  <cp:lastModifiedBy>1</cp:lastModifiedBy>
  <cp:revision>37</cp:revision>
  <dcterms:created xsi:type="dcterms:W3CDTF">2014-11-08T14:55:48Z</dcterms:created>
  <dcterms:modified xsi:type="dcterms:W3CDTF">2014-11-16T12:16:16Z</dcterms:modified>
</cp:coreProperties>
</file>