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6EE65E-875D-414E-B2DD-AE1EBF480F35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EB6FAF-0BD4-4E4A-AD1C-022B931C36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thum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4624"/>
            <a:ext cx="9144000" cy="6813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    «Зимняя сказка» 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229200"/>
            <a:ext cx="7854696" cy="139256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Воспитатели </a:t>
            </a:r>
            <a:r>
              <a:rPr lang="ru-RU" dirty="0" smtClean="0">
                <a:solidFill>
                  <a:srgbClr val="002060"/>
                </a:solidFill>
              </a:rPr>
              <a:t>младшей группы: Наумова В.Н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Воронова В.В.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МБДОУ «Каменский детский сад»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N3956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1340768"/>
            <a:ext cx="3325416" cy="44338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zimnie-zabavyi-kartinki--dlya-deteyy-1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40" y="3284984"/>
            <a:ext cx="2976706" cy="3384376"/>
          </a:xfrm>
          <a:prstGeom prst="rect">
            <a:avLst/>
          </a:prstGeom>
        </p:spPr>
      </p:pic>
      <p:pic>
        <p:nvPicPr>
          <p:cNvPr id="6" name="Содержимое 5" descr="DSCN3969.JPG"/>
          <p:cNvPicPr>
            <a:picLocks noGrp="1" noChangeAspect="1"/>
          </p:cNvPicPr>
          <p:nvPr>
            <p:ph sz="half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836712"/>
            <a:ext cx="3901480" cy="4433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Попробуй достань шарик</a:t>
            </a:r>
            <a:endParaRPr lang="ru-RU" sz="4000" i="1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/>
              <a:t>Конец</a:t>
            </a:r>
            <a:endParaRPr lang="ru-RU" sz="6000" i="1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05800" cy="5040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Снежные постройки на прогулочном участке помогают в развитии двигательной активности детей во время зимней прогулки. </a:t>
            </a:r>
            <a:r>
              <a:rPr lang="ru-RU" sz="3600" dirty="0" smtClean="0">
                <a:solidFill>
                  <a:schemeClr val="accent2"/>
                </a:solidFill>
              </a:rPr>
              <a:t>С каким удовольствием малыши пролезают в снежный тоннель , забрасывают цветные шары в ледяной колодец, залезают на ледяные скульптуры сказочных персонажей, с радостью играют возле снежной печки.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 все это сделано руками воспитателей и родителей из снега.</a:t>
            </a:r>
            <a:endParaRPr lang="ru-RU" sz="3600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47248" cy="11543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4000" i="1" dirty="0" smtClean="0"/>
              <a:t>Водим хоровод возле ледяной елочки</a:t>
            </a:r>
            <a:endParaRPr lang="ru-RU" sz="4000" i="1" dirty="0"/>
          </a:p>
        </p:txBody>
      </p:sp>
      <p:pic>
        <p:nvPicPr>
          <p:cNvPr id="5" name="Содержимое 4" descr="DSCN3935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3" y="1196752"/>
            <a:ext cx="4416491" cy="331236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Содержимое 5" descr="DSCN3973.JP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792" y="1412776"/>
            <a:ext cx="3706490" cy="49419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Рисунок 8" descr="1632596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284984"/>
            <a:ext cx="2880320" cy="3888432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94375989_large_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692696"/>
            <a:ext cx="2891959" cy="292087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r>
              <a:rPr lang="ru-RU" i="1" dirty="0" smtClean="0"/>
              <a:t>З</a:t>
            </a:r>
            <a:r>
              <a:rPr lang="ru-RU" sz="4400" i="1" dirty="0" smtClean="0"/>
              <a:t>а нашим мишкой хорошо прятаться</a:t>
            </a:r>
            <a:endParaRPr lang="ru-RU" sz="4400" i="1" dirty="0"/>
          </a:p>
        </p:txBody>
      </p:sp>
      <p:pic>
        <p:nvPicPr>
          <p:cNvPr id="5" name="Содержимое 4" descr="DSCN3938.JPG"/>
          <p:cNvPicPr>
            <a:picLocks noGrp="1" noChangeAspect="1"/>
          </p:cNvPicPr>
          <p:nvPr>
            <p:ph sz="half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3573016"/>
            <a:ext cx="3750568" cy="28129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 descr="DSCN3974.JPG"/>
          <p:cNvPicPr>
            <a:picLocks noGrp="1" noChangeAspect="1"/>
          </p:cNvPicPr>
          <p:nvPr>
            <p:ph sz="half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1916832"/>
            <a:ext cx="3325416" cy="443388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5176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       В</a:t>
            </a:r>
            <a:r>
              <a:rPr lang="ru-RU" sz="4400" i="1" dirty="0" smtClean="0"/>
              <a:t>месте с колобком споем его песенку</a:t>
            </a:r>
            <a:endParaRPr lang="ru-RU" sz="4400" i="1" dirty="0"/>
          </a:p>
        </p:txBody>
      </p:sp>
      <p:pic>
        <p:nvPicPr>
          <p:cNvPr id="5" name="Содержимое 4" descr="DSCN3934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556792"/>
            <a:ext cx="3456384" cy="2592288"/>
          </a:xfrm>
        </p:spPr>
      </p:pic>
      <p:pic>
        <p:nvPicPr>
          <p:cNvPr id="6" name="Содержимое 5" descr="DSCN3958.JP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1412776"/>
            <a:ext cx="3109392" cy="4145856"/>
          </a:xfrm>
        </p:spPr>
      </p:pic>
      <p:pic>
        <p:nvPicPr>
          <p:cNvPr id="7" name="Рисунок 6" descr="DSCN395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054254" y="3218554"/>
            <a:ext cx="3501008" cy="2625756"/>
          </a:xfrm>
          <a:prstGeom prst="rect">
            <a:avLst/>
          </a:prstGeom>
        </p:spPr>
      </p:pic>
      <p:pic>
        <p:nvPicPr>
          <p:cNvPr id="8" name="Рисунок 7" descr="ico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3789040"/>
            <a:ext cx="3944045" cy="3068960"/>
          </a:xfrm>
          <a:prstGeom prst="star32">
            <a:avLst/>
          </a:prstGeom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N3941.JPG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3356992"/>
            <a:ext cx="4038600" cy="30289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Содержимое 5" descr="DSCN3957.JP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792" y="1920875"/>
            <a:ext cx="3325416" cy="44338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luxfon.com-34674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1081792"/>
            <a:ext cx="4104456" cy="210623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2Left"/>
            <a:lightRig rig="threePt" dir="t"/>
          </a:scene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45624" cy="1547664"/>
          </a:xfrm>
        </p:spPr>
        <p:txBody>
          <a:bodyPr>
            <a:normAutofit/>
          </a:bodyPr>
          <a:lstStyle/>
          <a:p>
            <a:pPr algn="r"/>
            <a:r>
              <a:rPr lang="ru-RU" sz="4400" i="1" dirty="0" smtClean="0"/>
              <a:t>На скульптуру лисички  можно смело забраться</a:t>
            </a:r>
            <a:endParaRPr lang="ru-RU" sz="4400" i="1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SnowmanBunnyBorder72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337720"/>
            <a:ext cx="8892480" cy="2520280"/>
          </a:xfrm>
          <a:prstGeom prst="rect">
            <a:avLst/>
          </a:prstGeom>
        </p:spPr>
      </p:pic>
      <p:pic>
        <p:nvPicPr>
          <p:cNvPr id="7" name="Рисунок 6" descr="DSCN396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548680"/>
            <a:ext cx="3597864" cy="4797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</a:rPr>
              <a:t>А как ловко ребята пролезают в тоннель-гусеницу</a:t>
            </a:r>
            <a:endParaRPr lang="ru-RU" sz="4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DSCN3944.JPG"/>
          <p:cNvPicPr>
            <a:picLocks noGrp="1" noChangeAspect="1"/>
          </p:cNvPicPr>
          <p:nvPr>
            <p:ph sz="half"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44525" y="1520789"/>
            <a:ext cx="3744417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DSCN3945.JPG"/>
          <p:cNvPicPr>
            <a:picLocks noGrp="1" noChangeAspect="1"/>
          </p:cNvPicPr>
          <p:nvPr>
            <p:ph sz="half" idx="2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2420888"/>
            <a:ext cx="3456384" cy="2592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mg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7984" y="260648"/>
            <a:ext cx="4481136" cy="3024336"/>
          </a:xfrm>
          <a:prstGeom prst="wave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1226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    </a:t>
            </a:r>
            <a:br>
              <a:rPr lang="ru-RU" dirty="0" smtClean="0"/>
            </a:br>
            <a:r>
              <a:rPr lang="ru-RU" sz="4400" i="1" dirty="0" smtClean="0"/>
              <a:t>Необычные ворота для забрасывания      шаров</a:t>
            </a:r>
            <a:endParaRPr lang="ru-RU" sz="4400" i="1" dirty="0"/>
          </a:p>
        </p:txBody>
      </p:sp>
      <p:pic>
        <p:nvPicPr>
          <p:cNvPr id="5" name="Содержимое 4" descr="DSCN3949.JPG"/>
          <p:cNvPicPr>
            <a:picLocks noGrp="1" noChangeAspect="1"/>
          </p:cNvPicPr>
          <p:nvPr>
            <p:ph sz="half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1960" y="3140968"/>
            <a:ext cx="4704523" cy="352839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Содержимое 5" descr="DSCN3972.JPG"/>
          <p:cNvPicPr>
            <a:picLocks noGrp="1" noChangeAspect="1"/>
          </p:cNvPicPr>
          <p:nvPr>
            <p:ph sz="half" idx="2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268760"/>
            <a:ext cx="3600400" cy="52565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42397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4221088"/>
            <a:ext cx="1621758" cy="2259632"/>
          </a:xfrm>
          <a:prstGeom prst="horizontalScroll">
            <a:avLst/>
          </a:prstGeom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44190020486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260648"/>
            <a:ext cx="2592288" cy="3739915"/>
          </a:xfrm>
          <a:prstGeom prst="rect">
            <a:avLst/>
          </a:prstGeom>
        </p:spPr>
      </p:pic>
      <p:pic>
        <p:nvPicPr>
          <p:cNvPr id="7" name="Рисунок 6" descr="DSCN396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1484784"/>
            <a:ext cx="3131840" cy="46531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68152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А как приятно посидеть на ледяном троне</a:t>
            </a:r>
            <a:endParaRPr lang="ru-RU" sz="4000" i="1" dirty="0"/>
          </a:p>
        </p:txBody>
      </p:sp>
      <p:pic>
        <p:nvPicPr>
          <p:cNvPr id="5" name="Содержимое 4" descr="DSCN3951.JPG"/>
          <p:cNvPicPr>
            <a:picLocks noGrp="1" noChangeAspect="1"/>
          </p:cNvPicPr>
          <p:nvPr>
            <p:ph sz="half"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628800"/>
            <a:ext cx="2788388" cy="371785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Содержимое 5" descr="DSCN3953.JPG"/>
          <p:cNvPicPr>
            <a:picLocks noGrp="1" noChangeAspect="1"/>
          </p:cNvPicPr>
          <p:nvPr>
            <p:ph sz="half" idx="2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3645024"/>
            <a:ext cx="4464496" cy="3028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106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«Зимняя сказка»  </vt:lpstr>
      <vt:lpstr>Снежные постройки на прогулочном участке помогают в развитии двигательной активности детей во время зимней прогулки. С каким удовольствием малыши пролезают в снежный тоннель , забрасывают цветные шары в ледяной колодец, залезают на ледяные скульптуры сказочных персонажей, с радостью играют возле снежной печки. И все это сделано руками воспитателей и родителей из снега.</vt:lpstr>
      <vt:lpstr>  Водим хоровод возле ледяной елочки</vt:lpstr>
      <vt:lpstr>   За нашим мишкой хорошо прятаться</vt:lpstr>
      <vt:lpstr>       Вместе с колобком споем его песенку</vt:lpstr>
      <vt:lpstr>На скульптуру лисички  можно смело забраться</vt:lpstr>
      <vt:lpstr> А как ловко ребята пролезают в тоннель-гусеницу</vt:lpstr>
      <vt:lpstr>                                Необычные ворота для забрасывания      шаров</vt:lpstr>
      <vt:lpstr>А как приятно посидеть на ледяном троне</vt:lpstr>
      <vt:lpstr>Попробуй достань шарик</vt:lpstr>
      <vt:lpstr>Конец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Kamenki-kids</cp:lastModifiedBy>
  <cp:revision>18</cp:revision>
  <dcterms:created xsi:type="dcterms:W3CDTF">2016-01-30T08:07:30Z</dcterms:created>
  <dcterms:modified xsi:type="dcterms:W3CDTF">2016-02-16T11:18:49Z</dcterms:modified>
</cp:coreProperties>
</file>