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777777777777821E-2"/>
          <c:y val="0.10623155438903475"/>
          <c:w val="0.87512150043744563"/>
          <c:h val="0.89376844561096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1"/>
            <c:spPr>
              <a:solidFill>
                <a:srgbClr val="7CBF33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кв.6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5.6</c:v>
                </c:pt>
                <c:pt idx="2">
                  <c:v>4.3</c:v>
                </c:pt>
                <c:pt idx="3">
                  <c:v>2.9</c:v>
                </c:pt>
                <c:pt idx="4">
                  <c:v>2.6</c:v>
                </c:pt>
                <c:pt idx="5">
                  <c:v>1.2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0.24219</cdr:x>
      <cdr:y>0.47917</cdr:y>
    </cdr:from>
    <cdr:to>
      <cdr:x>0.3728</cdr:x>
      <cdr:y>0.63339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46" y="3286124"/>
          <a:ext cx="1194315" cy="1057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Художественно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эстетическое развитие.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(Рисование, лепка, </a:t>
          </a:r>
        </a:p>
        <a:p xmlns:a="http://schemas.openxmlformats.org/drawingml/2006/main">
          <a:r>
            <a:rPr lang="ru-RU" sz="1800" b="1" dirty="0" smtClean="0">
              <a:latin typeface="Arno Pro Display" pitchFamily="18" charset="0"/>
            </a:rPr>
            <a:t>Аппликация) </a:t>
          </a:r>
          <a:endParaRPr lang="ru-RU" sz="1800" b="1" dirty="0">
            <a:latin typeface="Arno Pro Display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Профессии</a:t>
            </a:r>
            <a:endParaRPr lang="ru-RU" b="1" i="1" dirty="0">
              <a:latin typeface="Arno Pro Displa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653136"/>
            <a:ext cx="4381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Презентацию подготовила 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воспитатель 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33 </a:t>
            </a:r>
            <a:r>
              <a:rPr lang="ru-RU" sz="2400" b="1" i="1" dirty="0" smtClean="0">
                <a:latin typeface="Arno Pro Display" pitchFamily="18" charset="0"/>
              </a:rPr>
              <a:t>детского </a:t>
            </a:r>
            <a:r>
              <a:rPr lang="ru-RU" sz="2400" b="1" i="1" dirty="0" smtClean="0">
                <a:latin typeface="Arno Pro Display" pitchFamily="18" charset="0"/>
              </a:rPr>
              <a:t>сада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err="1" smtClean="0">
                <a:latin typeface="Arno Pro Display" pitchFamily="18" charset="0"/>
              </a:rPr>
              <a:t>Гизатуллина</a:t>
            </a:r>
            <a:r>
              <a:rPr lang="ru-RU" sz="2400" b="1" i="1" dirty="0" smtClean="0">
                <a:latin typeface="Arno Pro Display" pitchFamily="18" charset="0"/>
              </a:rPr>
              <a:t> </a:t>
            </a:r>
            <a:r>
              <a:rPr lang="ru-RU" sz="2400" b="1" i="1" dirty="0" err="1" smtClean="0">
                <a:latin typeface="Arno Pro Display" pitchFamily="18" charset="0"/>
              </a:rPr>
              <a:t>Рушания</a:t>
            </a:r>
            <a:r>
              <a:rPr lang="ru-RU" sz="2400" b="1" i="1" dirty="0" smtClean="0">
                <a:latin typeface="Arno Pro Display" pitchFamily="18" charset="0"/>
              </a:rPr>
              <a:t> М.</a:t>
            </a:r>
            <a:endParaRPr lang="ru-RU" sz="2400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0003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Чтобы мухи не водились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на крошки не садились,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Ну-ка быстренько, без слов,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Убираем со столов!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с посудою, как можем,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Нашей нянечке поможем!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 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9709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21484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785794"/>
            <a:ext cx="299107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Нянечка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Звери, птицы, все, кто болен,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Кто здоровьем недоволен!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Вас зовёт ветеринар —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 Перевяжет, даст отвар.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spanien-adressen-tieraerzt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3857652" cy="471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488" y="785794"/>
            <a:ext cx="3636765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Ветеринар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Arno Pro Display" pitchFamily="18" charset="0"/>
              </a:rPr>
              <a:t>Умело он ведёт машину –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Ведь за рулём не первый год!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Слегка шуршат тугие шины,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Он нас по городу везёт.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127480197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785794"/>
            <a:ext cx="3433569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Arno Pro Display" pitchFamily="18" charset="0"/>
              </a:rPr>
              <a:t>В магазине, на базаре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И в буфете, наконец,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Всюду, где бы ни бывали,</a:t>
            </a:r>
            <a:br>
              <a:rPr lang="ru-RU" sz="2700" b="1" i="1" dirty="0" smtClean="0">
                <a:latin typeface="Arno Pro Display" pitchFamily="18" charset="0"/>
              </a:rPr>
            </a:br>
            <a:r>
              <a:rPr lang="ru-RU" sz="2700" b="1" i="1" dirty="0" smtClean="0">
                <a:latin typeface="Arno Pro Display" pitchFamily="18" charset="0"/>
              </a:rPr>
              <a:t>Вас встречает продавец.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3346546_professii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714776" cy="462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500042"/>
            <a:ext cx="3507050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Продавец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Кто стучится в дверь ко мне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 толстой сумкой на ремне,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 цифрой 5 на медной бляшке,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синей форменной фуражке?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Это он, это он,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Ленинградский почтальон.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f47ed2ac5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80755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571480"/>
            <a:ext cx="392325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Почтальон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Встанем мы, когда вы спите,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муку просеем в сите,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Докрасна натопим печь,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Чтобы хлеб к утру испечь.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2088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2357454" cy="550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714356"/>
            <a:ext cx="2520242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Пекарь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Дайте повару продукты: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Мясо птицы, сухофрукты,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Рис, картофель… И тогда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Ждёт вас вкусная еда.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9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83246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785794"/>
            <a:ext cx="2257221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Папа к зеркалу садится: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— Мне подстричься и побриться!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Старый мастер всё умеет: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Сорок лет стрижёт и бреет.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27494673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976707" cy="397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785794"/>
            <a:ext cx="4365299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Парикмахер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Мы строителями станем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построим новый дом.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Первым делом подойдите,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Ознакомьтесь с чертежом.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0015-015-Stroi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526855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785794"/>
            <a:ext cx="3676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Она шьёт одежду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 Ни на что несмотря,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Все её знают, ведь она же швея.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x_1de50d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612485" cy="419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714356"/>
            <a:ext cx="192533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швея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628" y="1785926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no Pro Display" pitchFamily="18" charset="0"/>
              </a:rPr>
              <a:t>Познавательно – речевое развитие </a:t>
            </a:r>
          </a:p>
          <a:p>
            <a:r>
              <a:rPr lang="ru-RU" b="1" dirty="0" smtClean="0">
                <a:latin typeface="Arno Pro Display" pitchFamily="18" charset="0"/>
              </a:rPr>
              <a:t>(формирование элементарных </a:t>
            </a:r>
          </a:p>
          <a:p>
            <a:r>
              <a:rPr lang="ru-RU" b="1" dirty="0" smtClean="0">
                <a:latin typeface="Arno Pro Display" pitchFamily="18" charset="0"/>
              </a:rPr>
              <a:t>математических  представлений)</a:t>
            </a:r>
            <a:endParaRPr lang="ru-RU" b="1" dirty="0">
              <a:latin typeface="Arno Pro Display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143504" y="3429000"/>
            <a:ext cx="914400" cy="9143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no Pro Display" pitchFamily="18" charset="0"/>
              </a:rPr>
              <a:t>Социализация</a:t>
            </a:r>
          </a:p>
          <a:p>
            <a:r>
              <a:rPr lang="ru-RU" sz="1800" b="1" dirty="0" smtClean="0">
                <a:latin typeface="Arno Pro Display" pitchFamily="18" charset="0"/>
              </a:rPr>
              <a:t>(развитие  игровой</a:t>
            </a:r>
          </a:p>
          <a:p>
            <a:r>
              <a:rPr lang="ru-RU" sz="1800" b="1" dirty="0" smtClean="0">
                <a:latin typeface="Arno Pro Display" pitchFamily="18" charset="0"/>
              </a:rPr>
              <a:t> деятельности)</a:t>
            </a:r>
            <a:endParaRPr lang="ru-RU" sz="1800" b="1" dirty="0">
              <a:latin typeface="Arno Pro Display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85984" y="1643050"/>
            <a:ext cx="1671646" cy="10286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no Pro Display" pitchFamily="18" charset="0"/>
              </a:rPr>
              <a:t>Чтение</a:t>
            </a:r>
          </a:p>
          <a:p>
            <a:r>
              <a:rPr lang="ru-RU" sz="1800" b="1" dirty="0">
                <a:latin typeface="Arno Pro Display" pitchFamily="18" charset="0"/>
              </a:rPr>
              <a:t>х</a:t>
            </a:r>
            <a:r>
              <a:rPr lang="ru-RU" sz="1800" b="1" dirty="0" smtClean="0">
                <a:latin typeface="Arno Pro Display" pitchFamily="18" charset="0"/>
              </a:rPr>
              <a:t>уд. литературы</a:t>
            </a:r>
            <a:endParaRPr lang="ru-RU" sz="1800" b="1" dirty="0">
              <a:latin typeface="Arno Pro Display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357290" y="2428868"/>
            <a:ext cx="914400" cy="9143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no Pro Display" pitchFamily="18" charset="0"/>
              </a:rPr>
              <a:t>Коммуникация</a:t>
            </a:r>
            <a:endParaRPr lang="ru-RU" sz="1800" b="1" dirty="0">
              <a:latin typeface="Arno Pro Display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714744" y="1428736"/>
            <a:ext cx="914400" cy="842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no Pro Display" pitchFamily="18" charset="0"/>
              </a:rPr>
              <a:t>Безопасность</a:t>
            </a:r>
            <a:endParaRPr lang="ru-RU" sz="16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Он и фрукты, и природу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Нарисует, и портрет.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Взял художник на работу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Кисти, краски и мольберт.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228347453_khudozhn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97702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785794"/>
            <a:ext cx="365587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Как мечтает стать Марина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Лучшей в мире балериной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У неё - призвание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сфере танцевания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Кружится - как карусель  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школе танцев номер семь. </a:t>
            </a:r>
            <a:endParaRPr lang="ru-RU" sz="2400" dirty="0">
              <a:latin typeface="Arno Pro Display" pitchFamily="18" charset="0"/>
            </a:endParaRPr>
          </a:p>
        </p:txBody>
      </p:sp>
      <p:pic>
        <p:nvPicPr>
          <p:cNvPr id="4" name="Содержимое 3" descr="56447530_1268575661_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429024" cy="510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571480"/>
            <a:ext cx="3433825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Балерина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143116"/>
            <a:ext cx="7837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внимание.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Arno Pro Display" pitchFamily="18" charset="0"/>
              </a:rPr>
              <a:t>Образовательные задачи:</a:t>
            </a:r>
          </a:p>
          <a:p>
            <a:r>
              <a:rPr lang="ru-RU" sz="2000" i="1" dirty="0" smtClean="0">
                <a:latin typeface="Arno Pro Display" pitchFamily="18" charset="0"/>
              </a:rPr>
              <a:t> Закреплять знания дошкольников о видах труда , о различных профессиях . Актуализация словаря по </a:t>
            </a:r>
            <a:r>
              <a:rPr lang="ru-RU" sz="2200" i="1" dirty="0" smtClean="0">
                <a:latin typeface="Arno Pro Display" pitchFamily="18" charset="0"/>
              </a:rPr>
              <a:t>теме  « Профессии». Совершенствование грамматического строя речи ( образование дательного и творительного падежа имен существительных).</a:t>
            </a:r>
          </a:p>
          <a:p>
            <a:r>
              <a:rPr lang="ru-RU" sz="2000" b="1" i="1" u="sng" dirty="0" smtClean="0">
                <a:latin typeface="Arno Pro Display" pitchFamily="18" charset="0"/>
              </a:rPr>
              <a:t>Воспитательные задачи:</a:t>
            </a:r>
          </a:p>
          <a:p>
            <a:r>
              <a:rPr lang="ru-RU" sz="2200" i="1" dirty="0" smtClean="0">
                <a:latin typeface="Arno Pro Display" pitchFamily="18" charset="0"/>
              </a:rPr>
              <a:t>Формировать положительное отношение к профессиям. Воспитывать трудолюбие и уважению к </a:t>
            </a:r>
          </a:p>
          <a:p>
            <a:r>
              <a:rPr lang="ru-RU" sz="2200" i="1" dirty="0" smtClean="0">
                <a:latin typeface="Arno Pro Display" pitchFamily="18" charset="0"/>
              </a:rPr>
              <a:t>труду взрослых. </a:t>
            </a:r>
            <a:endParaRPr lang="ru-RU" sz="2200" b="1" i="1" dirty="0" smtClean="0">
              <a:latin typeface="Arno Pro Display" pitchFamily="18" charset="0"/>
            </a:endParaRPr>
          </a:p>
          <a:p>
            <a:r>
              <a:rPr lang="ru-RU" sz="2000" b="1" i="1" u="sng" dirty="0" smtClean="0">
                <a:latin typeface="Arno Pro Display" pitchFamily="18" charset="0"/>
              </a:rPr>
              <a:t>Развивающие задачи:</a:t>
            </a:r>
          </a:p>
          <a:p>
            <a:r>
              <a:rPr lang="ru-RU" sz="2200" i="1" dirty="0" smtClean="0">
                <a:latin typeface="Arno Pro Display" pitchFamily="18" charset="0"/>
              </a:rPr>
              <a:t>Развивать у детей интерес к совместной игровой деятельности, учить принимать игровой образ.</a:t>
            </a:r>
          </a:p>
          <a:p>
            <a:r>
              <a:rPr lang="ru-RU" sz="2200" i="1" dirty="0" smtClean="0">
                <a:latin typeface="Arno Pro Display" pitchFamily="18" charset="0"/>
              </a:rPr>
              <a:t> Развитие ассоциативного и образного мышления, устойчивого внимания, слуховой и зрительной памяти. </a:t>
            </a:r>
          </a:p>
          <a:p>
            <a:endParaRPr lang="ru-RU" sz="2000" i="1" dirty="0" smtClean="0">
              <a:latin typeface="Arno Pro Display" pitchFamily="18" charset="0"/>
            </a:endParaRPr>
          </a:p>
          <a:p>
            <a:r>
              <a:rPr lang="ru-RU" sz="2000" b="1" i="1" u="sng" dirty="0" smtClean="0">
                <a:latin typeface="Arno Pro Display" pitchFamily="18" charset="0"/>
              </a:rPr>
              <a:t>Предварительная работа:</a:t>
            </a:r>
          </a:p>
          <a:p>
            <a:r>
              <a:rPr lang="ru-RU" sz="2200" i="1" dirty="0" smtClean="0">
                <a:latin typeface="Arno Pro Display" pitchFamily="18" charset="0"/>
              </a:rPr>
              <a:t>Чтение и обсуждение познавательных и художественных книг. Наблюдение за трудом взрослых. Сюжетно ролевые игры. </a:t>
            </a:r>
          </a:p>
          <a:p>
            <a:r>
              <a:rPr lang="ru-RU" sz="2000" b="1" i="1" u="sng" dirty="0" smtClean="0">
                <a:latin typeface="Arno Pro Display" pitchFamily="18" charset="0"/>
              </a:rPr>
              <a:t>Материал к занятию :</a:t>
            </a:r>
          </a:p>
          <a:p>
            <a:r>
              <a:rPr lang="ru-RU" sz="2200" i="1" dirty="0" smtClean="0">
                <a:latin typeface="Arno Pro Display" pitchFamily="18" charset="0"/>
              </a:rPr>
              <a:t>Мнемотаблицы.  Картины с набором игрушечных инструментов к профессиям. </a:t>
            </a:r>
          </a:p>
          <a:p>
            <a:endParaRPr lang="ru-RU" sz="2000" b="1" i="1" dirty="0" smtClean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428604"/>
          <a:ext cx="9143999" cy="7117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076"/>
                <a:gridCol w="1012226"/>
                <a:gridCol w="971052"/>
                <a:gridCol w="890131"/>
                <a:gridCol w="940075"/>
                <a:gridCol w="785818"/>
                <a:gridCol w="642942"/>
                <a:gridCol w="571504"/>
                <a:gridCol w="857256"/>
                <a:gridCol w="869806"/>
                <a:gridCol w="916113"/>
              </a:tblGrid>
              <a:tr h="8749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no Pro Display" pitchFamily="18" charset="0"/>
                        </a:rPr>
                        <a:t>Направления развития</a:t>
                      </a:r>
                      <a:endParaRPr lang="ru-RU" sz="1200" b="1" i="1" dirty="0">
                        <a:latin typeface="Arno Pro Display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Познавательно</a:t>
                      </a:r>
                      <a:r>
                        <a:rPr lang="ru-RU" sz="1600" baseline="0" dirty="0" smtClean="0">
                          <a:latin typeface="Arno Pro Display" pitchFamily="18" charset="0"/>
                        </a:rPr>
                        <a:t> – речевое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Социально – личностное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Художественно</a:t>
                      </a:r>
                      <a:r>
                        <a:rPr lang="ru-RU" sz="1600" baseline="0" dirty="0" smtClean="0">
                          <a:latin typeface="Arno Pro Display" pitchFamily="18" charset="0"/>
                        </a:rPr>
                        <a:t> -  эстетическое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no Pro Display" pitchFamily="18" charset="0"/>
                        </a:rPr>
                        <a:t>Физическое развитие</a:t>
                      </a:r>
                      <a:endParaRPr lang="ru-RU" sz="1600" dirty="0">
                        <a:latin typeface="Arno Pro Displa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989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Образовательные </a:t>
                      </a:r>
                    </a:p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области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Коммуникация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Познание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Display" pitchFamily="18" charset="0"/>
                        </a:rPr>
                        <a:t>Чтение худ. литер.</a:t>
                      </a:r>
                    </a:p>
                    <a:p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no Pro Display" pitchFamily="18" charset="0"/>
                        </a:rPr>
                        <a:t>Социализация</a:t>
                      </a:r>
                    </a:p>
                    <a:p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Труд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Безопасность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Худ. творч.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Музыка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Физкульт.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Здоровье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</a:tr>
              <a:tr h="45530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no Pro Display" pitchFamily="18" charset="0"/>
                        </a:rPr>
                        <a:t>Виды</a:t>
                      </a:r>
                      <a:endParaRPr lang="ru-RU" sz="14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Упражнение «Назови профессии»,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рассказ о представителях профессий по вопросам. Д.и. «Кто где работает».  Описание профессии:  употреблять антонимы, существительных им.падежа , формы мн.ч род. падежа. Побуждать употреблять сложноподчиненные предложения 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Знакомить с названиями новых профессий. Задание «Найди лишнею фигуру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»., «Найди пару». Счет до 4. С.р. «Пожарные, строитель».  Обсуждение качеств,  которыми должны обладать люди разных профессий.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Прочтение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стихов  о разных профессиях.. И. Карпова «Шофер».  Е. Шейнина «Профессии». Г. Шалаева «Кем мне стать».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Формирование первичных представление о себе, своих чувствах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и эмоциях.. Размышление  «Кем я хочу быть».  Участие в беседе «Кем работают мои родители». С.р. « Больница», «Юный строитель».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Воспитывать желания трудиться..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Представления о труде взрослых и собственной трудовой деятельности.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Формирование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основ безопасности собственной жизнедеятельности в процессе трудовой деятельности .</a:t>
                      </a:r>
                    </a:p>
                    <a:p>
                      <a:r>
                        <a:rPr lang="ru-RU" sz="1100" baseline="0" dirty="0" smtClean="0">
                          <a:latin typeface="Arno Pro Display" pitchFamily="18" charset="0"/>
                        </a:rPr>
                        <a:t>Мастерская безопасности.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Изо « Дорога для автомобиля». Лепка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« Пирожное из пластина».  Оригами « Чепчик для продавца, врачебный чепчик».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Слушание русской народной песни « Посмотрите,  как у нас –то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Arno Pro Display" pitchFamily="18" charset="0"/>
                        </a:rPr>
                        <a:t> в мастерской» ( запись В. Быкке). Использование музыкальных 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произведений, средств продуктивной деятельности в области труда. </a:t>
                      </a:r>
                      <a:r>
                        <a:rPr lang="ru-RU" sz="1100" dirty="0" smtClean="0">
                          <a:latin typeface="Arno Pro Display" pitchFamily="18" charset="0"/>
                        </a:rPr>
                        <a:t>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Развитие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физических качеств ребенка а процессе освоения разных видов труда. Развитие игровой деятельности в части игр с правилами. 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no Pro Display" pitchFamily="18" charset="0"/>
                        </a:rPr>
                        <a:t>Решение</a:t>
                      </a:r>
                      <a:r>
                        <a:rPr lang="ru-RU" sz="1100" baseline="0" dirty="0" smtClean="0">
                          <a:latin typeface="Arno Pro Display" pitchFamily="18" charset="0"/>
                        </a:rPr>
                        <a:t> общий задачи по охрани жизни и укреплению физического и психического здоровья. Формирование первичных ценностей представлений о здоровье и здоровом образе жизни человека.  </a:t>
                      </a:r>
                      <a:endParaRPr lang="ru-RU" sz="1100" dirty="0">
                        <a:latin typeface="Arno Pro Display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0"/>
            <a:ext cx="370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Содержание работы по теме профессии </a:t>
            </a:r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146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Ну, а кто сильнее тут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Всех болезней и простуд?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Словно доктор Айболит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Нас от гриппа защитит?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Не боюсь – бегу, скачу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гости к доброму врачу!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x_2693c3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44366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1675139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Врач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8605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Мы поправили фуражки,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Стали в длинный ровный ряд.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Как прекрасен в новой форме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Полицейский наш отряд.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2428396-4cc6052426875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550468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714356"/>
            <a:ext cx="4864794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Полицейский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На машине ярко-красной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Мчимся мы вперёд.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Труд тяжёлый и опасный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Нас, пожарных, ждёт.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1e0fa4d9b9d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2500330" cy="479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857232"/>
            <a:ext cx="3883372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Пожарный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8574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Прозвучал звонок весёлый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В жёлто-красном сентябре,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Распахнули двери школы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Нашей шумной детворе.</a:t>
            </a:r>
            <a:br>
              <a:rPr lang="ru-RU" sz="2400" b="1" i="1" dirty="0" smtClean="0">
                <a:latin typeface="Arno Pro Display" pitchFamily="18" charset="0"/>
              </a:rPr>
            </a:b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x_057524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285860"/>
            <a:ext cx="500066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785794"/>
            <a:ext cx="2899961" cy="92333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643182"/>
            <a:ext cx="8229600" cy="164306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Arno Pro Display" pitchFamily="18" charset="0"/>
              </a:rPr>
              <a:t>Ты учишь буквы складывать, считать,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Цветы растить и бабочек ловить,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На всё смотреть и всё запоминать,</a:t>
            </a:r>
            <a:br>
              <a:rPr lang="ru-RU" sz="2400" b="1" i="1" dirty="0" smtClean="0">
                <a:latin typeface="Arno Pro Display" pitchFamily="18" charset="0"/>
              </a:rPr>
            </a:br>
            <a:r>
              <a:rPr lang="ru-RU" sz="2400" b="1" i="1" dirty="0" smtClean="0">
                <a:latin typeface="Arno Pro Display" pitchFamily="18" charset="0"/>
              </a:rPr>
              <a:t>И всё родное, родину любить.</a:t>
            </a:r>
            <a:endParaRPr lang="ru-RU" sz="2400" b="1" i="1" dirty="0">
              <a:latin typeface="Arno Pro Display" pitchFamily="18" charset="0"/>
            </a:endParaRPr>
          </a:p>
        </p:txBody>
      </p:sp>
      <p:pic>
        <p:nvPicPr>
          <p:cNvPr id="6" name="Содержимое 5" descr="53a18143f3b99b31f477844ec69541c3_7199846b66dd4191ada68e06c83ac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43442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2714612" y="714356"/>
            <a:ext cx="4457182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564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Профессии</vt:lpstr>
      <vt:lpstr>Слайд 2</vt:lpstr>
      <vt:lpstr>Слайд 3</vt:lpstr>
      <vt:lpstr>Слайд 4</vt:lpstr>
      <vt:lpstr>Ну, а кто сильнее тут Всех болезней и простуд? Словно доктор Айболит Нас от гриппа защитит? Не боюсь – бегу, скачу В гости к доброму врачу!</vt:lpstr>
      <vt:lpstr>Мы поправили фуражки, Стали в длинный ровный ряд. Как прекрасен в новой форме Полицейский наш отряд.</vt:lpstr>
      <vt:lpstr>На машине ярко-красной Мчимся мы вперёд. Труд тяжёлый и опасный Нас, пожарных, ждёт.</vt:lpstr>
      <vt:lpstr>Прозвучал звонок весёлый В жёлто-красном сентябре, Распахнули двери школы Нашей шумной детворе. </vt:lpstr>
      <vt:lpstr>Ты учишь буквы складывать, считать, Цветы растить и бабочек ловить, На всё смотреть и всё запоминать, И всё родное, родину любить.</vt:lpstr>
      <vt:lpstr>Чтобы мухи не водились И на крошки не садились, Ну-ка быстренько, без слов, Убираем со столов! И с посудою, как можем, Нашей нянечке поможем!  </vt:lpstr>
      <vt:lpstr>Звери, птицы, все, кто болен, Кто здоровьем недоволен! Вас зовёт ветеринар —  Перевяжет, даст отвар.</vt:lpstr>
      <vt:lpstr>Умело он ведёт машину – Ведь за рулём не первый год! Слегка шуршат тугие шины, Он нас по городу везёт.  </vt:lpstr>
      <vt:lpstr>В магазине, на базаре И в буфете, наконец, Всюду, где бы ни бывали, Вас встречает продавец. </vt:lpstr>
      <vt:lpstr>Кто стучится в дверь ко мне С толстой сумкой на ремне, С цифрой 5 на медной бляшке, В синей форменной фуражке? Это он, это он, Ленинградский почтальон.</vt:lpstr>
      <vt:lpstr>Встанем мы, когда вы спите, И муку просеем в сите, Докрасна натопим печь, Чтобы хлеб к утру испечь.</vt:lpstr>
      <vt:lpstr>Дайте повару продукты: Мясо птицы, сухофрукты, Рис, картофель… И тогда Ждёт вас вкусная еда.</vt:lpstr>
      <vt:lpstr>Папа к зеркалу садится: — Мне подстричься и побриться! Старый мастер всё умеет: Сорок лет стрижёт и бреет.</vt:lpstr>
      <vt:lpstr>Мы строителями станем И построим новый дом. Первым делом подойдите, Ознакомьтесь с чертежом.</vt:lpstr>
      <vt:lpstr>Она шьёт одежду  Ни на что несмотря,  Все её знают, ведь она же швея.</vt:lpstr>
      <vt:lpstr>Он и фрукты, и природу Нарисует, и портрет. Взял художник на работу Кисти, краски и мольберт.</vt:lpstr>
      <vt:lpstr>Как мечтает стать Марина   Лучшей в мире балериной  У неё - призвание   В сфере танцевания   Кружится - как карусель   В школе танцев номер семь. 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DEEGER</dc:creator>
  <cp:lastModifiedBy>DEEGER</cp:lastModifiedBy>
  <cp:revision>35</cp:revision>
  <dcterms:modified xsi:type="dcterms:W3CDTF">2015-12-03T15:43:43Z</dcterms:modified>
</cp:coreProperties>
</file>