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6"/>
  </p:notesMasterIdLst>
  <p:sldIdLst>
    <p:sldId id="256" r:id="rId2"/>
    <p:sldId id="268" r:id="rId3"/>
    <p:sldId id="262" r:id="rId4"/>
    <p:sldId id="263" r:id="rId5"/>
    <p:sldId id="269" r:id="rId6"/>
    <p:sldId id="270" r:id="rId7"/>
    <p:sldId id="264" r:id="rId8"/>
    <p:sldId id="271" r:id="rId9"/>
    <p:sldId id="272" r:id="rId10"/>
    <p:sldId id="273" r:id="rId11"/>
    <p:sldId id="265" r:id="rId12"/>
    <p:sldId id="266" r:id="rId13"/>
    <p:sldId id="267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 varScale="1">
        <p:scale>
          <a:sx n="70" d="100"/>
          <a:sy n="70" d="100"/>
        </p:scale>
        <p:origin x="-114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7" Type="http://schemas.openxmlformats.org/officeDocument/2006/relationships/image" Target="../media/image4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400" b="1" dirty="0"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12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5458750" y="188640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827584" y="1512079"/>
            <a:ext cx="7632848" cy="6480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Градусное измерение углов</a:t>
            </a:r>
            <a:endParaRPr lang="ru-RU" sz="5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СУММА УГЛОВ В ТРЕУГОЛЬНИКЕ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97" name="Picture 73" descr="http://irina578.ucoz.ru/sovik_na_sayt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97" y="3922523"/>
            <a:ext cx="2318801" cy="231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97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6974" y="328498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6974" y="431113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63169" y="5427955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302320" y="404664"/>
            <a:ext cx="8447980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треугольнике:</a:t>
            </a:r>
            <a:br>
              <a:rPr lang="ru-RU" sz="5400" dirty="0" smtClean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9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∟1=80</a:t>
            </a:r>
            <a:r>
              <a:rPr lang="ru-RU" sz="4900" baseline="30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r>
              <a:rPr lang="ru-RU" sz="49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, ∟2=80</a:t>
            </a:r>
            <a:r>
              <a:rPr lang="ru-RU" sz="4900" baseline="30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 </a:t>
            </a:r>
            <a:r>
              <a:rPr lang="ru-RU" sz="49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, ∟3=?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0" name="Объект 31"/>
          <p:cNvSpPr>
            <a:spLocks noGrp="1"/>
          </p:cNvSpPr>
          <p:nvPr>
            <p:ph idx="1"/>
          </p:nvPr>
        </p:nvSpPr>
        <p:spPr>
          <a:xfrm>
            <a:off x="1225260" y="3048318"/>
            <a:ext cx="4018699" cy="813314"/>
          </a:xfrm>
        </p:spPr>
        <p:txBody>
          <a:bodyPr>
            <a:noAutofit/>
          </a:bodyPr>
          <a:lstStyle/>
          <a:p>
            <a:pPr marL="0" lvl="0" indent="0">
              <a:buClr>
                <a:srgbClr val="B13F9A"/>
              </a:buClr>
              <a:buNone/>
            </a:pPr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20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бъект 31"/>
          <p:cNvSpPr txBox="1">
            <a:spLocks/>
          </p:cNvSpPr>
          <p:nvPr/>
        </p:nvSpPr>
        <p:spPr>
          <a:xfrm>
            <a:off x="1225260" y="4103232"/>
            <a:ext cx="4018699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indent="0">
              <a:buClr>
                <a:srgbClr val="B13F9A"/>
              </a:buClr>
              <a:buNone/>
            </a:pPr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30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бъект 31"/>
          <p:cNvSpPr txBox="1">
            <a:spLocks/>
          </p:cNvSpPr>
          <p:nvPr/>
        </p:nvSpPr>
        <p:spPr>
          <a:xfrm>
            <a:off x="1225260" y="5220053"/>
            <a:ext cx="4382120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indent="0">
              <a:buClr>
                <a:srgbClr val="B13F9A"/>
              </a:buClr>
              <a:buNone/>
            </a:pPr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40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597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10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527667" y="3231649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508000" y="4292209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25109" y="540827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Объект 31"/>
          <p:cNvSpPr>
            <a:spLocks noGrp="1"/>
          </p:cNvSpPr>
          <p:nvPr>
            <p:ph idx="1"/>
          </p:nvPr>
        </p:nvSpPr>
        <p:spPr>
          <a:xfrm>
            <a:off x="1225260" y="3048318"/>
            <a:ext cx="4018699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Острый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бъект 31"/>
          <p:cNvSpPr>
            <a:spLocks noGrp="1"/>
          </p:cNvSpPr>
          <p:nvPr>
            <p:ph idx="1"/>
          </p:nvPr>
        </p:nvSpPr>
        <p:spPr>
          <a:xfrm>
            <a:off x="1225260" y="4103232"/>
            <a:ext cx="4018699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Тупой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бъект 31"/>
          <p:cNvSpPr>
            <a:spLocks noGrp="1"/>
          </p:cNvSpPr>
          <p:nvPr>
            <p:ph idx="1"/>
          </p:nvPr>
        </p:nvSpPr>
        <p:spPr>
          <a:xfrm>
            <a:off x="1225260" y="5220053"/>
            <a:ext cx="4382120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Определить вид угла: </a:t>
            </a:r>
            <a:r>
              <a:rPr lang="ru-RU" sz="5400" b="1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∟А=91</a:t>
            </a:r>
            <a:r>
              <a:rPr lang="ru-RU" sz="5400" b="1" baseline="30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4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965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318607" y="3212976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318734" y="4261763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319024" y="537858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Объект 31"/>
          <p:cNvSpPr>
            <a:spLocks noGrp="1"/>
          </p:cNvSpPr>
          <p:nvPr>
            <p:ph idx="1"/>
          </p:nvPr>
        </p:nvSpPr>
        <p:spPr>
          <a:xfrm>
            <a:off x="1092200" y="2998947"/>
            <a:ext cx="4018699" cy="813314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E66"/>
              </a:buClr>
              <a:buSzPct val="70000"/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Острый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Объект 31"/>
          <p:cNvSpPr txBox="1">
            <a:spLocks/>
          </p:cNvSpPr>
          <p:nvPr/>
        </p:nvSpPr>
        <p:spPr>
          <a:xfrm>
            <a:off x="1092200" y="4053861"/>
            <a:ext cx="4018699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Тупой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бъект 31"/>
          <p:cNvSpPr txBox="1">
            <a:spLocks/>
          </p:cNvSpPr>
          <p:nvPr/>
        </p:nvSpPr>
        <p:spPr>
          <a:xfrm>
            <a:off x="1092200" y="5170682"/>
            <a:ext cx="4382120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Определить вид угла: </a:t>
            </a:r>
            <a:r>
              <a:rPr lang="ru-RU" sz="54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∟в=89</a:t>
            </a:r>
            <a:r>
              <a:rPr lang="ru-RU" sz="5400" baseline="30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4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936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Итоги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301688" y="328498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319214" y="435608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319214" y="5472909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Объект 31"/>
          <p:cNvSpPr>
            <a:spLocks noGrp="1"/>
          </p:cNvSpPr>
          <p:nvPr>
            <p:ph idx="1"/>
          </p:nvPr>
        </p:nvSpPr>
        <p:spPr>
          <a:xfrm>
            <a:off x="1150257" y="3093272"/>
            <a:ext cx="4018699" cy="813314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E66"/>
              </a:buClr>
              <a:buSzPct val="70000"/>
              <a:buNone/>
            </a:pPr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стрый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бъект 31"/>
          <p:cNvSpPr txBox="1">
            <a:spLocks/>
          </p:cNvSpPr>
          <p:nvPr/>
        </p:nvSpPr>
        <p:spPr>
          <a:xfrm>
            <a:off x="1150257" y="4148186"/>
            <a:ext cx="4018699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Тупой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бъект 31"/>
          <p:cNvSpPr txBox="1">
            <a:spLocks/>
          </p:cNvSpPr>
          <p:nvPr/>
        </p:nvSpPr>
        <p:spPr>
          <a:xfrm>
            <a:off x="1150257" y="5265007"/>
            <a:ext cx="4382120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Развернутый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Определить вид угла: </a:t>
            </a:r>
            <a:r>
              <a:rPr lang="ru-RU" sz="54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∟С=180</a:t>
            </a:r>
            <a:r>
              <a:rPr lang="ru-RU" sz="5400" baseline="300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5400" b="1" baseline="3000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4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527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latin typeface="Arial" charset="0"/>
              </a:rPr>
              <a:t>Выход</a:t>
            </a:r>
            <a:endParaRPr lang="ru-RU" sz="1400" b="1" dirty="0"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588224" y="252185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3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12" y="790361"/>
            <a:ext cx="2318801" cy="231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547624" y="292494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565150" y="3967537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Любой острый угол меньше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Объект 31"/>
          <p:cNvSpPr>
            <a:spLocks noGrp="1"/>
          </p:cNvSpPr>
          <p:nvPr>
            <p:ph idx="1"/>
          </p:nvPr>
        </p:nvSpPr>
        <p:spPr>
          <a:xfrm>
            <a:off x="1270000" y="2704721"/>
            <a:ext cx="4526136" cy="81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Прямого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31"/>
          <p:cNvSpPr txBox="1">
            <a:spLocks/>
          </p:cNvSpPr>
          <p:nvPr/>
        </p:nvSpPr>
        <p:spPr>
          <a:xfrm>
            <a:off x="1270000" y="3759635"/>
            <a:ext cx="4526136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Развернутого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613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2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63550" y="2852049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62643" y="3968363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508518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Объект 31"/>
          <p:cNvSpPr>
            <a:spLocks noGrp="1"/>
          </p:cNvSpPr>
          <p:nvPr>
            <p:ph idx="1"/>
          </p:nvPr>
        </p:nvSpPr>
        <p:spPr>
          <a:xfrm>
            <a:off x="1270000" y="2704721"/>
            <a:ext cx="4018699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Прямого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бъект 31"/>
          <p:cNvSpPr>
            <a:spLocks noGrp="1"/>
          </p:cNvSpPr>
          <p:nvPr>
            <p:ph idx="1"/>
          </p:nvPr>
        </p:nvSpPr>
        <p:spPr>
          <a:xfrm>
            <a:off x="1270000" y="3759635"/>
            <a:ext cx="4018699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Развернутого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бъект 31"/>
          <p:cNvSpPr>
            <a:spLocks noGrp="1"/>
          </p:cNvSpPr>
          <p:nvPr>
            <p:ph idx="1"/>
          </p:nvPr>
        </p:nvSpPr>
        <p:spPr>
          <a:xfrm>
            <a:off x="1270000" y="4876456"/>
            <a:ext cx="4382120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Острого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Любой тупой угол меньше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5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167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3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565150" y="3050927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584200" y="412575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65150" y="5247362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Объект 31"/>
          <p:cNvSpPr>
            <a:spLocks noGrp="1"/>
          </p:cNvSpPr>
          <p:nvPr>
            <p:ph idx="1"/>
          </p:nvPr>
        </p:nvSpPr>
        <p:spPr>
          <a:xfrm>
            <a:off x="1284514" y="2884870"/>
            <a:ext cx="4018699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Прямого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бъект 31"/>
          <p:cNvSpPr>
            <a:spLocks noGrp="1"/>
          </p:cNvSpPr>
          <p:nvPr>
            <p:ph idx="1"/>
          </p:nvPr>
        </p:nvSpPr>
        <p:spPr>
          <a:xfrm>
            <a:off x="1284514" y="3939784"/>
            <a:ext cx="4018699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Развернутого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Объект 31"/>
          <p:cNvSpPr>
            <a:spLocks noGrp="1"/>
          </p:cNvSpPr>
          <p:nvPr>
            <p:ph idx="1"/>
          </p:nvPr>
        </p:nvSpPr>
        <p:spPr>
          <a:xfrm>
            <a:off x="1284514" y="5056605"/>
            <a:ext cx="4382120" cy="8133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Полного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Любой тупой угол больше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4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816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9628" y="292494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10578" y="3967537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Любой острый угол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Объект 31"/>
          <p:cNvSpPr>
            <a:spLocks noGrp="1"/>
          </p:cNvSpPr>
          <p:nvPr>
            <p:ph idx="1"/>
          </p:nvPr>
        </p:nvSpPr>
        <p:spPr>
          <a:xfrm>
            <a:off x="1270000" y="2704721"/>
            <a:ext cx="4018699" cy="81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Меньше тупого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31"/>
          <p:cNvSpPr txBox="1">
            <a:spLocks/>
          </p:cNvSpPr>
          <p:nvPr/>
        </p:nvSpPr>
        <p:spPr>
          <a:xfrm>
            <a:off x="1270000" y="3759635"/>
            <a:ext cx="4018699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Больше тупого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679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63169" y="292494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63550" y="3967537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Любой тупой угол 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Объект 31"/>
          <p:cNvSpPr>
            <a:spLocks noGrp="1"/>
          </p:cNvSpPr>
          <p:nvPr>
            <p:ph idx="1"/>
          </p:nvPr>
        </p:nvSpPr>
        <p:spPr>
          <a:xfrm>
            <a:off x="1270000" y="2704721"/>
            <a:ext cx="4018699" cy="81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Меньше </a:t>
            </a: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остр</a:t>
            </a: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31"/>
          <p:cNvSpPr txBox="1">
            <a:spLocks/>
          </p:cNvSpPr>
          <p:nvPr/>
        </p:nvSpPr>
        <p:spPr>
          <a:xfrm>
            <a:off x="1270000" y="3759635"/>
            <a:ext cx="4018699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острого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402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6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dirty="0" smtClean="0">
                <a:latin typeface="Arial"/>
              </a:rPr>
              <a:t>Задание</a:t>
            </a:r>
            <a:endParaRPr lang="ru-RU" sz="1400" dirty="0"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575981" y="3347841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575981" y="4249987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65150" y="5157192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Объект 31"/>
          <p:cNvSpPr>
            <a:spLocks noGrp="1"/>
          </p:cNvSpPr>
          <p:nvPr>
            <p:ph idx="1"/>
          </p:nvPr>
        </p:nvSpPr>
        <p:spPr>
          <a:xfrm>
            <a:off x="1270000" y="3195707"/>
            <a:ext cx="4018699" cy="813314"/>
          </a:xfrm>
        </p:spPr>
        <p:txBody>
          <a:bodyPr>
            <a:noAutofit/>
          </a:bodyPr>
          <a:lstStyle/>
          <a:p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90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бъект 31"/>
          <p:cNvSpPr>
            <a:spLocks noGrp="1"/>
          </p:cNvSpPr>
          <p:nvPr>
            <p:ph idx="1"/>
          </p:nvPr>
        </p:nvSpPr>
        <p:spPr>
          <a:xfrm>
            <a:off x="1270000" y="4088873"/>
            <a:ext cx="4018699" cy="813314"/>
          </a:xfrm>
        </p:spPr>
        <p:txBody>
          <a:bodyPr>
            <a:noAutofit/>
          </a:bodyPr>
          <a:lstStyle/>
          <a:p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180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бъект 31"/>
          <p:cNvSpPr>
            <a:spLocks noGrp="1"/>
          </p:cNvSpPr>
          <p:nvPr>
            <p:ph idx="1"/>
          </p:nvPr>
        </p:nvSpPr>
        <p:spPr>
          <a:xfrm>
            <a:off x="1270000" y="4948464"/>
            <a:ext cx="4382120" cy="813314"/>
          </a:xfrm>
        </p:spPr>
        <p:txBody>
          <a:bodyPr>
            <a:noAutofit/>
          </a:bodyPr>
          <a:lstStyle/>
          <a:p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360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Сумма смежных углов равна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4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988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1270000" y="4811733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3889248" y="480489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14319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dirty="0" smtClean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Могут ли быть В </a:t>
            </a:r>
            <a:r>
              <a:rPr lang="ru-RU" sz="3600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треугольнике:</a:t>
            </a:r>
            <a:r>
              <a:rPr lang="ru-RU" sz="5400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5400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9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∟</a:t>
            </a:r>
            <a:r>
              <a:rPr lang="ru-RU" sz="49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1=100</a:t>
            </a:r>
            <a:r>
              <a:rPr lang="ru-RU" sz="4900" baseline="30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r>
              <a:rPr lang="ru-RU" sz="49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, ∟</a:t>
            </a:r>
            <a:r>
              <a:rPr lang="ru-RU" sz="49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2=30</a:t>
            </a:r>
            <a:r>
              <a:rPr lang="ru-RU" sz="4900" baseline="30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 </a:t>
            </a:r>
            <a:r>
              <a:rPr lang="ru-RU" sz="49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, ∟</a:t>
            </a:r>
            <a:r>
              <a:rPr lang="ru-RU" sz="49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3=</a:t>
            </a:r>
            <a:r>
              <a:rPr lang="ru-RU" sz="49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80</a:t>
            </a:r>
            <a:r>
              <a:rPr lang="ru-RU" sz="4900" baseline="300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Объект 31"/>
          <p:cNvSpPr>
            <a:spLocks noGrp="1"/>
          </p:cNvSpPr>
          <p:nvPr>
            <p:ph idx="1"/>
          </p:nvPr>
        </p:nvSpPr>
        <p:spPr>
          <a:xfrm>
            <a:off x="1130796" y="3861048"/>
            <a:ext cx="1573808" cy="81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5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31"/>
          <p:cNvSpPr txBox="1">
            <a:spLocks/>
          </p:cNvSpPr>
          <p:nvPr/>
        </p:nvSpPr>
        <p:spPr>
          <a:xfrm>
            <a:off x="3480169" y="3861048"/>
            <a:ext cx="1573808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5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5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616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99110" y="328498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80657" y="431113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61607" y="5427955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705512" y="476672"/>
            <a:ext cx="7776864" cy="14319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треугольнике:</a:t>
            </a:r>
            <a:br>
              <a:rPr lang="ru-RU" sz="5400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9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∟</a:t>
            </a:r>
            <a:r>
              <a:rPr lang="ru-RU" sz="49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1=90</a:t>
            </a:r>
            <a:r>
              <a:rPr lang="ru-RU" sz="4900" baseline="30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r>
              <a:rPr lang="ru-RU" sz="49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, ∟</a:t>
            </a:r>
            <a:r>
              <a:rPr lang="ru-RU" sz="49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2=30</a:t>
            </a:r>
            <a:r>
              <a:rPr lang="ru-RU" sz="4900" baseline="300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0 </a:t>
            </a:r>
            <a:r>
              <a:rPr lang="ru-RU" sz="4900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, ∟3=?</a:t>
            </a:r>
            <a:endParaRPr lang="ru-RU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0" name="Объект 31"/>
          <p:cNvSpPr>
            <a:spLocks noGrp="1"/>
          </p:cNvSpPr>
          <p:nvPr>
            <p:ph idx="1"/>
          </p:nvPr>
        </p:nvSpPr>
        <p:spPr>
          <a:xfrm>
            <a:off x="1225260" y="3048318"/>
            <a:ext cx="4018699" cy="81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50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бъект 31"/>
          <p:cNvSpPr txBox="1">
            <a:spLocks/>
          </p:cNvSpPr>
          <p:nvPr/>
        </p:nvSpPr>
        <p:spPr>
          <a:xfrm>
            <a:off x="1225260" y="4103232"/>
            <a:ext cx="4018699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60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бъект 31"/>
          <p:cNvSpPr txBox="1">
            <a:spLocks/>
          </p:cNvSpPr>
          <p:nvPr/>
        </p:nvSpPr>
        <p:spPr>
          <a:xfrm>
            <a:off x="1225260" y="5220053"/>
            <a:ext cx="4382120" cy="81331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ru-RU" sz="49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70</a:t>
            </a:r>
            <a:r>
              <a:rPr lang="ru-RU" sz="4900" b="1" cap="all" baseline="30000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0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73" descr="http://irina578.ucoz.ru/sovik_na_say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4891" y="2339524"/>
            <a:ext cx="3659868" cy="36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028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O" val="False"/>
  <p:tag name="TFF" val="True"/>
  <p:tag name="TFC" val="True"/>
  <p:tag name="TFT" val="True"/>
  <p:tag name="TTIM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1378</TotalTime>
  <Words>284</Words>
  <Application>Microsoft Office PowerPoint</Application>
  <PresentationFormat>Экран (4:3)</PresentationFormat>
  <Paragraphs>150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Презентация PowerPoint</vt:lpstr>
      <vt:lpstr>Любой острый угол меньше</vt:lpstr>
      <vt:lpstr>Любой тупой угол меньше</vt:lpstr>
      <vt:lpstr>Любой тупой угол больше</vt:lpstr>
      <vt:lpstr>Любой острый угол</vt:lpstr>
      <vt:lpstr>Любой тупой угол </vt:lpstr>
      <vt:lpstr>Сумма смежных углов равна</vt:lpstr>
      <vt:lpstr>Могут ли быть В треугольнике: ∟1=1000, ∟2=300 , ∟3=800</vt:lpstr>
      <vt:lpstr>В треугольнике: ∟1=900, ∟2=300 , ∟3=?</vt:lpstr>
      <vt:lpstr>В треугольнике: ∟1=800, ∟2=800 , ∟3=?</vt:lpstr>
      <vt:lpstr>Определить вид угла: ∟А=910</vt:lpstr>
      <vt:lpstr>Определить вид угла: ∟в=890</vt:lpstr>
      <vt:lpstr>Определить вид угла: ∟С=1800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Ilyin i KO</cp:lastModifiedBy>
  <cp:revision>173</cp:revision>
  <dcterms:created xsi:type="dcterms:W3CDTF">2011-08-18T05:12:14Z</dcterms:created>
  <dcterms:modified xsi:type="dcterms:W3CDTF">2013-03-18T03:57:02Z</dcterms:modified>
</cp:coreProperties>
</file>