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88" d="100"/>
          <a:sy n="8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8" name="Picture 74" descr="http://1-4.by/wp-content/uploads/2012/12/matemka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464" y="8036"/>
            <a:ext cx="3222625" cy="1812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2411760" y="346959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386997" y="1589468"/>
            <a:ext cx="6883920" cy="3586137"/>
          </a:xfrm>
        </p:spPr>
        <p:txBody>
          <a:bodyPr/>
          <a:lstStyle/>
          <a:p>
            <a:pPr marL="0" lvl="0">
              <a:buClr>
                <a:srgbClr val="9C9800"/>
              </a:buClr>
            </a:pPr>
            <a:r>
              <a:rPr lang="ru-RU" sz="4000" b="1" kern="1200" dirty="0">
                <a:ln w="17780" cmpd="sng">
                  <a:noFill/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математике</a:t>
            </a:r>
          </a:p>
          <a:p>
            <a:pPr lvl="0">
              <a:buClr>
                <a:srgbClr val="9C9800"/>
              </a:buClr>
            </a:pPr>
            <a:r>
              <a:rPr lang="ru-RU" sz="6000" b="1" kern="1200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latin typeface="Calibri"/>
              </a:rPr>
              <a:t>Все действия в пределах 100 </a:t>
            </a:r>
            <a:r>
              <a:rPr lang="ru-RU" sz="4800" i="1" kern="1200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latin typeface="Calibri"/>
              </a:rPr>
              <a:t>Повторение</a:t>
            </a:r>
            <a:endParaRPr lang="ru-RU" sz="4400" dirty="0">
              <a:solidFill>
                <a:srgbClr val="4A2500"/>
              </a:solidFill>
              <a:effectLst/>
            </a:endParaRPr>
          </a:p>
          <a:p>
            <a:endParaRPr lang="ru-RU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6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42874" y="404665"/>
            <a:ext cx="8177598" cy="936104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15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увеличить на 2,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609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63550" y="404665"/>
            <a:ext cx="8375972" cy="936104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6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увеличить на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3,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4015408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19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5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увеличить в 2 раза, 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66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7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увеличить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в 3 раза,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74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Если 9 увеличить на 2, 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02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10 увеличить в 2 раза, 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4015408" cy="51169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12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4015408" cy="51169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4087416" cy="51169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22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33056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37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73436" y="476672"/>
            <a:ext cx="7776864" cy="936104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из 14 вычесть 4,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170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из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42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вычесть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0,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40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42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44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94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к 13 прибавить 3,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80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889000" y="116632"/>
            <a:ext cx="7931472" cy="1431925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к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25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прибавить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0,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40154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43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37 уменьшить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7,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44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996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15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уменьшить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в 3 раза,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943400" cy="511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36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14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уменьшить в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2 </a:t>
            </a:r>
            <a:r>
              <a:rPr lang="ru-RU" dirty="0">
                <a:solidFill>
                  <a:srgbClr val="7030A0"/>
                </a:solidFill>
                <a:cs typeface="Times New Roman" pitchFamily="18" charset="0"/>
              </a:rPr>
              <a:t>раза, будет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6672" y="1981200"/>
            <a:ext cx="3871392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1276672" y="2615164"/>
            <a:ext cx="3821108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1276672" y="3249128"/>
            <a:ext cx="3943400" cy="5116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5" name="Picture 2" descr="http://1-4.by/wp-content/uploads/2012/12/matem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3861048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38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O" val="False"/>
  <p:tag name="TFF" val="True"/>
  <p:tag name="TK" val="0.9"/>
  <p:tag name="TFM" val="True"/>
  <p:tag name="TFT" val="True"/>
  <p:tag name="TTIM" val="10"/>
  <p:tag name="TFS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1352</TotalTime>
  <Words>345</Words>
  <Application>Microsoft Office PowerPoint</Application>
  <PresentationFormat>Экран (4:3)</PresentationFormat>
  <Paragraphs>169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Сумерки</vt:lpstr>
      <vt:lpstr>Презентация PowerPoint</vt:lpstr>
      <vt:lpstr>Если 10 увеличить в 2 раза, будет</vt:lpstr>
      <vt:lpstr>Если из 14 вычесть 4, будет</vt:lpstr>
      <vt:lpstr>Если из 42 вычесть 0, будет</vt:lpstr>
      <vt:lpstr>Если к 13 прибавить 3, будет</vt:lpstr>
      <vt:lpstr>Если к 25 прибавить 0, будет</vt:lpstr>
      <vt:lpstr>Если 37 уменьшить на 7, будет</vt:lpstr>
      <vt:lpstr>Если 15 уменьшить в 3 раза, будет</vt:lpstr>
      <vt:lpstr>Если 14 уменьшить в 2 раза, будет</vt:lpstr>
      <vt:lpstr>Если 15 увеличить на 2, будет</vt:lpstr>
      <vt:lpstr>Если 6 увеличить на 3, будет</vt:lpstr>
      <vt:lpstr>Если 5 увеличить в 2 раза, будет</vt:lpstr>
      <vt:lpstr>Если 7 увеличить в 3 раза, будет</vt:lpstr>
      <vt:lpstr>Если 9 увеличить на 2, будет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Ильины</cp:lastModifiedBy>
  <cp:revision>174</cp:revision>
  <dcterms:created xsi:type="dcterms:W3CDTF">2011-08-18T05:12:14Z</dcterms:created>
  <dcterms:modified xsi:type="dcterms:W3CDTF">2013-01-15T17:32:42Z</dcterms:modified>
</cp:coreProperties>
</file>