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A20AE-593E-4D32-AD41-66D861C4029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B4EAF-E903-46B8-BE85-A629ABB34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A20AE-593E-4D32-AD41-66D861C4029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B4EAF-E903-46B8-BE85-A629ABB34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A20AE-593E-4D32-AD41-66D861C4029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B4EAF-E903-46B8-BE85-A629ABB34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A20AE-593E-4D32-AD41-66D861C4029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B4EAF-E903-46B8-BE85-A629ABB34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A20AE-593E-4D32-AD41-66D861C4029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B4EAF-E903-46B8-BE85-A629ABB34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A20AE-593E-4D32-AD41-66D861C4029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B4EAF-E903-46B8-BE85-A629ABB34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A20AE-593E-4D32-AD41-66D861C4029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B4EAF-E903-46B8-BE85-A629ABB34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A20AE-593E-4D32-AD41-66D861C4029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B4EAF-E903-46B8-BE85-A629ABB34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A20AE-593E-4D32-AD41-66D861C4029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B4EAF-E903-46B8-BE85-A629ABB34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A20AE-593E-4D32-AD41-66D861C4029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B4EAF-E903-46B8-BE85-A629ABB34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A20AE-593E-4D32-AD41-66D861C4029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B4EAF-E903-46B8-BE85-A629ABB34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4763"/>
            <a:ext cx="2132013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+mn-ea"/>
              </a:defRPr>
            </a:lvl1pPr>
          </a:lstStyle>
          <a:p>
            <a:fld id="{F58A20AE-593E-4D32-AD41-66D861C4029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4763"/>
            <a:ext cx="2132013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+mn-ea"/>
              </a:defRPr>
            </a:lvl1pPr>
          </a:lstStyle>
          <a:p>
            <a:fld id="{54CB4EAF-E903-46B8-BE85-A629ABB34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Lucida Sans Unicode" pitchFamily="34" charset="0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cs typeface="Lucida Sans Unicode" pitchFamily="34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cs typeface="Lucida Sans Unicode" pitchFamily="34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cs typeface="Lucida Sans Unicode" pitchFamily="34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cs typeface="Lucida Sans Unicode" pitchFamily="34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Lucida Sans Unicode" pitchFamily="34" charset="0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Lucida Sans Unicode" pitchFamily="34" charset="0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Lucida Sans Unicode" pitchFamily="34" charset="0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Lucida Sans Unicode" pitchFamily="34" charset="0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Lucida Sans Unicode" pitchFamily="34" charset="0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Звёздный час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rgbClr val="FF0000"/>
                </a:solidFill>
              </a:rPr>
              <a:t>Памятники архитектуры России</a:t>
            </a:r>
            <a:endParaRPr lang="ru-RU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1.Собор Василия Блаженного</a:t>
            </a:r>
          </a:p>
          <a:p>
            <a:r>
              <a:rPr lang="ru-RU" dirty="0" smtClean="0"/>
              <a:t>2.Архангельский собор Кремля</a:t>
            </a:r>
          </a:p>
          <a:p>
            <a:r>
              <a:rPr lang="ru-RU" dirty="0" smtClean="0"/>
              <a:t>3.Успенский собор</a:t>
            </a:r>
          </a:p>
          <a:p>
            <a:r>
              <a:rPr lang="ru-RU" dirty="0" smtClean="0"/>
              <a:t>4. Храм Христа Спасителя</a:t>
            </a:r>
          </a:p>
          <a:p>
            <a:r>
              <a:rPr lang="ru-RU" dirty="0" smtClean="0"/>
              <a:t>5. Софийский собор</a:t>
            </a:r>
          </a:p>
          <a:p>
            <a:r>
              <a:rPr lang="ru-RU" dirty="0" smtClean="0"/>
              <a:t>6. </a:t>
            </a:r>
            <a:r>
              <a:rPr lang="ru-RU" dirty="0" smtClean="0"/>
              <a:t>Исаакиевский </a:t>
            </a:r>
            <a:r>
              <a:rPr lang="ru-RU" dirty="0" smtClean="0"/>
              <a:t>собор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Боги Древнего мира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1.Фемида</a:t>
            </a:r>
          </a:p>
          <a:p>
            <a:r>
              <a:rPr lang="ru-RU" sz="2800" dirty="0" smtClean="0"/>
              <a:t> 2.Цербер</a:t>
            </a:r>
          </a:p>
          <a:p>
            <a:r>
              <a:rPr lang="ru-RU" sz="2800" dirty="0" smtClean="0"/>
              <a:t>3.Зевс</a:t>
            </a:r>
          </a:p>
          <a:p>
            <a:r>
              <a:rPr lang="ru-RU" sz="2800" dirty="0" smtClean="0"/>
              <a:t>4.Посейдон</a:t>
            </a:r>
          </a:p>
          <a:p>
            <a:r>
              <a:rPr lang="ru-RU" sz="2800" dirty="0" smtClean="0"/>
              <a:t>5.Афина</a:t>
            </a:r>
          </a:p>
          <a:p>
            <a:r>
              <a:rPr lang="ru-RU" sz="2800" dirty="0" smtClean="0"/>
              <a:t>6.Ника</a:t>
            </a:r>
          </a:p>
          <a:p>
            <a:r>
              <a:rPr lang="ru-RU" sz="2800" dirty="0" smtClean="0"/>
              <a:t>7.Деметра</a:t>
            </a:r>
          </a:p>
          <a:p>
            <a:r>
              <a:rPr lang="ru-RU" sz="2800" dirty="0" smtClean="0"/>
              <a:t>8.Гера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Красный день календаря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1 июня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1 мая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4 ноября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12 декабря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12 сентября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12 июня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20 ноября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1 июня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Преступления и проступки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b="1" dirty="0" smtClean="0"/>
              <a:t>1.Конфискация</a:t>
            </a:r>
            <a:endParaRPr lang="ru-RU" sz="2400" dirty="0" smtClean="0"/>
          </a:p>
          <a:p>
            <a:pPr lvl="0"/>
            <a:r>
              <a:rPr lang="ru-RU" sz="2400" b="1" dirty="0" smtClean="0"/>
              <a:t>2.Штраф</a:t>
            </a:r>
            <a:endParaRPr lang="ru-RU" sz="2400" dirty="0" smtClean="0"/>
          </a:p>
          <a:p>
            <a:pPr lvl="0"/>
            <a:r>
              <a:rPr lang="ru-RU" sz="2400" b="1" dirty="0" smtClean="0"/>
              <a:t>3.Лишение свободы на определенный срок </a:t>
            </a:r>
            <a:endParaRPr lang="ru-RU" sz="2400" dirty="0" smtClean="0"/>
          </a:p>
          <a:p>
            <a:pPr lvl="0"/>
            <a:r>
              <a:rPr lang="ru-RU" sz="2400" b="1" dirty="0" smtClean="0"/>
              <a:t>4.Исправительные работы</a:t>
            </a:r>
            <a:endParaRPr lang="ru-RU" sz="2400" dirty="0" smtClean="0"/>
          </a:p>
          <a:p>
            <a:pPr lvl="0"/>
            <a:r>
              <a:rPr lang="ru-RU" sz="2400" b="1" dirty="0" smtClean="0"/>
              <a:t>5.Лишение наград</a:t>
            </a:r>
            <a:endParaRPr lang="ru-RU" sz="2400" dirty="0" smtClean="0"/>
          </a:p>
          <a:p>
            <a:pPr lvl="0"/>
            <a:r>
              <a:rPr lang="ru-RU" sz="2400" b="1" dirty="0" smtClean="0"/>
              <a:t>6.Лишение права заниматься определенной деятельностью</a:t>
            </a:r>
            <a:endParaRPr lang="ru-RU" sz="2400" dirty="0" smtClean="0"/>
          </a:p>
          <a:p>
            <a:pPr lvl="0"/>
            <a:r>
              <a:rPr lang="ru-RU" sz="2400" b="1" dirty="0" smtClean="0"/>
              <a:t>7.Смертная казнь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Известные политические деятели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1.Михаил Горбачёв</a:t>
            </a:r>
            <a:endParaRPr lang="ru-RU" dirty="0" smtClean="0"/>
          </a:p>
          <a:p>
            <a:pPr lvl="0"/>
            <a:r>
              <a:rPr lang="ru-RU" b="1" dirty="0" smtClean="0"/>
              <a:t>2.Сергей Шойгу </a:t>
            </a:r>
            <a:endParaRPr lang="ru-RU" dirty="0" smtClean="0"/>
          </a:p>
          <a:p>
            <a:pPr lvl="0"/>
            <a:r>
              <a:rPr lang="ru-RU" b="1" dirty="0" smtClean="0"/>
              <a:t>3.Дмитрий Медведев </a:t>
            </a:r>
            <a:endParaRPr lang="ru-RU" dirty="0" smtClean="0"/>
          </a:p>
          <a:p>
            <a:pPr lvl="0"/>
            <a:r>
              <a:rPr lang="ru-RU" b="1" dirty="0" smtClean="0"/>
              <a:t>4.Владимир Путин </a:t>
            </a:r>
            <a:endParaRPr lang="ru-RU" dirty="0" smtClean="0"/>
          </a:p>
          <a:p>
            <a:pPr lvl="0"/>
            <a:r>
              <a:rPr lang="ru-RU" b="1" dirty="0" smtClean="0"/>
              <a:t>5. Сергей Нарышкин </a:t>
            </a:r>
            <a:endParaRPr lang="ru-RU" dirty="0" smtClean="0"/>
          </a:p>
          <a:p>
            <a:pPr lvl="0"/>
            <a:r>
              <a:rPr lang="ru-RU" b="1" dirty="0" smtClean="0"/>
              <a:t>6.Борис Ельцин </a:t>
            </a:r>
            <a:endParaRPr lang="ru-RU" dirty="0" smtClean="0"/>
          </a:p>
          <a:p>
            <a:pPr lvl="0"/>
            <a:r>
              <a:rPr lang="ru-RU" b="1" dirty="0" smtClean="0"/>
              <a:t>7.Александр </a:t>
            </a:r>
            <a:r>
              <a:rPr lang="ru-RU" b="1" dirty="0" err="1" smtClean="0"/>
              <a:t>Карлин</a:t>
            </a:r>
            <a:r>
              <a:rPr lang="ru-RU" b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Права человека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b="1" dirty="0" smtClean="0"/>
              <a:t>1.Право на жизнь</a:t>
            </a:r>
            <a:endParaRPr lang="ru-RU" sz="2400" dirty="0" smtClean="0"/>
          </a:p>
          <a:p>
            <a:pPr lvl="0"/>
            <a:r>
              <a:rPr lang="ru-RU" sz="2400" b="1" dirty="0" smtClean="0"/>
              <a:t>2.Право на образование</a:t>
            </a:r>
            <a:endParaRPr lang="ru-RU" sz="2400" dirty="0" smtClean="0"/>
          </a:p>
          <a:p>
            <a:pPr lvl="0"/>
            <a:r>
              <a:rPr lang="ru-RU" sz="2400" b="1" dirty="0" smtClean="0"/>
              <a:t>3.Право на труд</a:t>
            </a:r>
            <a:endParaRPr lang="ru-RU" sz="2400" dirty="0" smtClean="0"/>
          </a:p>
          <a:p>
            <a:pPr lvl="0"/>
            <a:r>
              <a:rPr lang="ru-RU" sz="2400" b="1" dirty="0" smtClean="0"/>
              <a:t>4.Право на неприкосновенность жилища</a:t>
            </a:r>
            <a:endParaRPr lang="ru-RU" sz="2400" dirty="0" smtClean="0"/>
          </a:p>
          <a:p>
            <a:pPr lvl="0"/>
            <a:r>
              <a:rPr lang="ru-RU" sz="2400" b="1" dirty="0" smtClean="0"/>
              <a:t>5.Право на защиту от экономической эксплуатации</a:t>
            </a:r>
            <a:endParaRPr lang="ru-RU" sz="2400" dirty="0" smtClean="0"/>
          </a:p>
          <a:p>
            <a:pPr lvl="0"/>
            <a:r>
              <a:rPr lang="ru-RU" sz="2400" b="1" dirty="0" smtClean="0"/>
              <a:t>6.Право на социальное обеспечение</a:t>
            </a:r>
            <a:endParaRPr lang="ru-RU" sz="2400" dirty="0" smtClean="0"/>
          </a:p>
          <a:p>
            <a:pPr lvl="0"/>
            <a:r>
              <a:rPr lang="ru-RU" sz="2400" b="1" dirty="0" smtClean="0"/>
              <a:t>7.Право пользования учреждениями культуры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Органы правопорядка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b="1" dirty="0" smtClean="0"/>
              <a:t>1.Милиция (полиция)</a:t>
            </a:r>
            <a:endParaRPr lang="ru-RU" sz="2800" dirty="0" smtClean="0"/>
          </a:p>
          <a:p>
            <a:pPr lvl="0"/>
            <a:r>
              <a:rPr lang="ru-RU" sz="2800" b="1" dirty="0" smtClean="0"/>
              <a:t>2.Уголовный розыск</a:t>
            </a:r>
            <a:endParaRPr lang="ru-RU" sz="2800" dirty="0" smtClean="0"/>
          </a:p>
          <a:p>
            <a:pPr lvl="0"/>
            <a:r>
              <a:rPr lang="ru-RU" sz="2800" b="1" dirty="0" smtClean="0"/>
              <a:t>3.Адвокат</a:t>
            </a:r>
            <a:endParaRPr lang="ru-RU" sz="2800" dirty="0" smtClean="0"/>
          </a:p>
          <a:p>
            <a:pPr lvl="0"/>
            <a:r>
              <a:rPr lang="ru-RU" sz="2800" b="1" dirty="0" smtClean="0"/>
              <a:t>4.Уполномоченный по делам несовершеннолетних</a:t>
            </a:r>
            <a:endParaRPr lang="ru-RU" sz="2800" dirty="0" smtClean="0"/>
          </a:p>
          <a:p>
            <a:pPr lvl="0"/>
            <a:r>
              <a:rPr lang="ru-RU" sz="2800" b="1" dirty="0" smtClean="0"/>
              <a:t>5.Милиция общественной безопасности </a:t>
            </a:r>
            <a:endParaRPr lang="ru-RU" sz="2800" dirty="0" smtClean="0"/>
          </a:p>
          <a:p>
            <a:pPr lvl="0"/>
            <a:r>
              <a:rPr lang="ru-RU" sz="2800" b="1" dirty="0" smtClean="0"/>
              <a:t>6.Налоговая полиция </a:t>
            </a:r>
            <a:endParaRPr lang="ru-RU" sz="2800" dirty="0" smtClean="0"/>
          </a:p>
          <a:p>
            <a:r>
              <a:rPr lang="ru-RU" sz="2800" b="1" dirty="0" smtClean="0"/>
              <a:t>7.Прокуратура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Справедливость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Возможные варианты слов, составленных из слова «Справедливость»: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Наша школа</a:t>
            </a:r>
            <a:endParaRPr lang="ru-RU" dirty="0"/>
          </a:p>
        </p:txBody>
      </p:sp>
      <p:pic>
        <p:nvPicPr>
          <p:cNvPr id="4" name="Содержимое 3" descr="Открытие нового здания школы 2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260398"/>
            <a:ext cx="4037013" cy="320397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dirty="0" smtClean="0"/>
              <a:t>23</a:t>
            </a:r>
          </a:p>
          <a:p>
            <a:r>
              <a:rPr lang="ru-RU" sz="2400" dirty="0" smtClean="0"/>
              <a:t>1988</a:t>
            </a:r>
          </a:p>
          <a:p>
            <a:r>
              <a:rPr lang="ru-RU" sz="2400" dirty="0" smtClean="0"/>
              <a:t>12</a:t>
            </a:r>
          </a:p>
          <a:p>
            <a:r>
              <a:rPr lang="ru-RU" sz="2400" dirty="0" smtClean="0"/>
              <a:t>1991</a:t>
            </a:r>
          </a:p>
          <a:p>
            <a:r>
              <a:rPr lang="ru-RU" sz="2400" dirty="0" smtClean="0"/>
              <a:t>9</a:t>
            </a:r>
          </a:p>
          <a:p>
            <a:r>
              <a:rPr lang="ru-RU" sz="2400" dirty="0" smtClean="0"/>
              <a:t>17</a:t>
            </a:r>
          </a:p>
          <a:p>
            <a:r>
              <a:rPr lang="ru-RU" sz="2400" dirty="0" smtClean="0"/>
              <a:t>5</a:t>
            </a:r>
          </a:p>
          <a:p>
            <a:r>
              <a:rPr lang="ru-RU" sz="2400" dirty="0" smtClean="0"/>
              <a:t>34</a:t>
            </a:r>
          </a:p>
          <a:p>
            <a:r>
              <a:rPr lang="ru-RU" sz="2400" dirty="0" smtClean="0"/>
              <a:t>1996</a:t>
            </a:r>
          </a:p>
          <a:p>
            <a:r>
              <a:rPr lang="ru-RU" sz="2400" dirty="0" smtClean="0"/>
              <a:t>2001</a:t>
            </a: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Черный ящик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В древней Индии войско состояло из четырех частей: пехоты, конницы, колесницы и слонов. Сидя за этим индийские цари считали, что они управляют войском.</a:t>
            </a:r>
          </a:p>
          <a:p>
            <a:endParaRPr lang="ru-RU" sz="3600" dirty="0" smtClean="0"/>
          </a:p>
          <a:p>
            <a:r>
              <a:rPr lang="ru-RU" sz="3600" dirty="0" smtClean="0"/>
              <a:t>Назовите что лежит в этом ящике?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</TotalTime>
  <Words>206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Тема3</vt:lpstr>
      <vt:lpstr>Звёздный час</vt:lpstr>
      <vt:lpstr>Красный день календаря</vt:lpstr>
      <vt:lpstr>Преступления и проступки</vt:lpstr>
      <vt:lpstr>Известные политические деятели</vt:lpstr>
      <vt:lpstr>Права человека</vt:lpstr>
      <vt:lpstr>Органы правопорядка</vt:lpstr>
      <vt:lpstr>Справедливость</vt:lpstr>
      <vt:lpstr>Наша школа</vt:lpstr>
      <vt:lpstr>Черный ящик</vt:lpstr>
      <vt:lpstr>Памятники архитектуры России</vt:lpstr>
      <vt:lpstr>Боги Древнего мира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Звёздный час</dc:title>
  <dc:creator>пк</dc:creator>
  <cp:lastModifiedBy>пк</cp:lastModifiedBy>
  <cp:revision>10</cp:revision>
  <dcterms:created xsi:type="dcterms:W3CDTF">2016-01-22T05:26:39Z</dcterms:created>
  <dcterms:modified xsi:type="dcterms:W3CDTF">2016-01-23T15:02:27Z</dcterms:modified>
</cp:coreProperties>
</file>