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285860"/>
            <a:ext cx="7406640" cy="292895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Первые киевские князья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072074"/>
            <a:ext cx="3977616" cy="13239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Урок по истории России </a:t>
            </a:r>
          </a:p>
          <a:p>
            <a:r>
              <a:rPr lang="ru-RU" dirty="0" smtClean="0"/>
              <a:t>в 6 классе</a:t>
            </a:r>
          </a:p>
          <a:p>
            <a:r>
              <a:rPr lang="ru-RU" dirty="0" smtClean="0"/>
              <a:t>Учитель истории МБОУ ЛСОШ № 2 </a:t>
            </a:r>
          </a:p>
          <a:p>
            <a:r>
              <a:rPr lang="ru-RU" dirty="0" smtClean="0"/>
              <a:t>Баранова </a:t>
            </a:r>
            <a:r>
              <a:rPr lang="ru-RU" smtClean="0"/>
              <a:t>Екатерина Андреевна.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Правление Святослава (957-972)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290250" cy="4663440"/>
          </a:xfrm>
        </p:spPr>
        <p:txBody>
          <a:bodyPr/>
          <a:lstStyle/>
          <a:p>
            <a:r>
              <a:rPr lang="ru-RU" dirty="0" smtClean="0"/>
              <a:t>Один из самых выдающихся полководцев своего времени. Вся его жизнь прошла в походах и сражениях.</a:t>
            </a:r>
            <a:endParaRPr lang="ru-RU" dirty="0"/>
          </a:p>
        </p:txBody>
      </p:sp>
      <p:pic>
        <p:nvPicPr>
          <p:cNvPr id="5" name="Picture 5" descr="C:\Documents and Settings\Света\Мои документы\История\sv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342902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Походы Святослава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524000"/>
            <a:ext cx="4004498" cy="4663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Присоединил к Руси вятичей;</a:t>
            </a:r>
          </a:p>
          <a:p>
            <a:r>
              <a:rPr lang="ru-RU" dirty="0" smtClean="0"/>
              <a:t>965-969 – походы против Хазарского каганата;</a:t>
            </a:r>
          </a:p>
          <a:p>
            <a:r>
              <a:rPr lang="ru-RU" dirty="0" smtClean="0"/>
              <a:t>967 г. – война с Болгарией;</a:t>
            </a:r>
          </a:p>
          <a:p>
            <a:r>
              <a:rPr lang="ru-RU" dirty="0" smtClean="0"/>
              <a:t>969 г. – поход на Дунай.</a:t>
            </a:r>
          </a:p>
          <a:p>
            <a:r>
              <a:rPr lang="ru-RU" dirty="0" smtClean="0"/>
              <a:t>970-971 – русско-византийская война.</a:t>
            </a:r>
          </a:p>
          <a:p>
            <a:endParaRPr lang="ru-RU" dirty="0"/>
          </a:p>
        </p:txBody>
      </p:sp>
      <p:pic>
        <p:nvPicPr>
          <p:cNvPr id="5" name="Picture 4" descr="C:\Documents and Settings\Света\Мои документы\История\84e0d41fcf53f89cb7541532c610b19e_ful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4021162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Выполни тест и проверь себя.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643050"/>
            <a:ext cx="7406640" cy="46434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1. </a:t>
            </a:r>
            <a:r>
              <a:rPr lang="ru-RU" b="1" dirty="0" smtClean="0"/>
              <a:t>Князь Олег собрал большое войско и отправился в поход на Константинополь в:</a:t>
            </a:r>
            <a:endParaRPr lang="ru-RU" dirty="0" smtClean="0"/>
          </a:p>
          <a:p>
            <a:r>
              <a:rPr lang="ru-RU" dirty="0" smtClean="0"/>
              <a:t>А) 882 г.    Б) 896 г.    В) 907 г.    Г) 912 г.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Главным городом древлян был:</a:t>
            </a:r>
          </a:p>
          <a:p>
            <a:r>
              <a:rPr lang="ru-RU" dirty="0" smtClean="0"/>
              <a:t>А) Изборск 	Б) Чернигов    В) </a:t>
            </a:r>
            <a:r>
              <a:rPr lang="ru-RU" dirty="0" err="1" smtClean="0"/>
              <a:t>Искоростень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Г) Полоцк;</a:t>
            </a:r>
          </a:p>
          <a:p>
            <a:pPr lvl="0"/>
            <a:r>
              <a:rPr lang="ru-RU" dirty="0" smtClean="0"/>
              <a:t>3. </a:t>
            </a:r>
            <a:r>
              <a:rPr lang="ru-RU" b="1" dirty="0" smtClean="0"/>
              <a:t>Во время сбора дани с древлян погиб князь:</a:t>
            </a:r>
            <a:endParaRPr lang="ru-RU" dirty="0" smtClean="0"/>
          </a:p>
          <a:p>
            <a:r>
              <a:rPr lang="ru-RU" dirty="0" smtClean="0"/>
              <a:t>А) Аскольд    </a:t>
            </a:r>
          </a:p>
          <a:p>
            <a:r>
              <a:rPr lang="ru-RU" dirty="0" smtClean="0"/>
              <a:t>Б) Игорь    </a:t>
            </a:r>
          </a:p>
          <a:p>
            <a:r>
              <a:rPr lang="ru-RU" dirty="0" smtClean="0"/>
              <a:t>В) Олег    </a:t>
            </a:r>
          </a:p>
          <a:p>
            <a:r>
              <a:rPr lang="ru-RU" dirty="0" smtClean="0"/>
              <a:t>Г) Святослав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4. </a:t>
            </a:r>
            <a:r>
              <a:rPr lang="ru-RU" b="1" dirty="0" smtClean="0"/>
              <a:t>Первым представителем правящей династии Рюриковичей, принявшим крещение был (а):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Аскольд; Б) </a:t>
            </a:r>
            <a:r>
              <a:rPr lang="ru-RU" dirty="0" err="1" smtClean="0"/>
              <a:t>Дир</a:t>
            </a:r>
            <a:r>
              <a:rPr lang="ru-RU" dirty="0" smtClean="0"/>
              <a:t>; В) Ольга; Г) </a:t>
            </a:r>
            <a:r>
              <a:rPr lang="ru-RU" dirty="0" err="1" smtClean="0"/>
              <a:t>Рогнеда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В 971 г. Святослав после сражения с войском византийского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императора: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заключил мирный договор с Византией</a:t>
            </a:r>
          </a:p>
          <a:p>
            <a:pPr>
              <a:buNone/>
            </a:pPr>
            <a:r>
              <a:rPr lang="ru-RU" dirty="0" smtClean="0"/>
              <a:t>Б) продолжил войну с Византией</a:t>
            </a:r>
          </a:p>
          <a:p>
            <a:pPr>
              <a:buNone/>
            </a:pPr>
            <a:r>
              <a:rPr lang="ru-RU" dirty="0" smtClean="0"/>
              <a:t>В) получил дань</a:t>
            </a:r>
          </a:p>
          <a:p>
            <a:pPr>
              <a:buNone/>
            </a:pPr>
            <a:r>
              <a:rPr lang="ru-RU" dirty="0" smtClean="0"/>
              <a:t>Г) стал союзником Византии в войне с печенегами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4, знать даты </a:t>
            </a:r>
            <a:r>
              <a:rPr lang="ru-RU" smtClean="0"/>
              <a:t>и термины.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Деятельность князя Олега.</a:t>
            </a:r>
          </a:p>
          <a:p>
            <a:r>
              <a:rPr lang="ru-RU" dirty="0" smtClean="0"/>
              <a:t>Правление Игоря и Ольги.</a:t>
            </a:r>
          </a:p>
          <a:p>
            <a:r>
              <a:rPr lang="ru-RU" dirty="0" smtClean="0"/>
              <a:t>Походы князя Святослава.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Цели деятельности первых киевских князей: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объединение всех восточнославянских племен под властью киевского князя;</a:t>
            </a:r>
          </a:p>
          <a:p>
            <a:r>
              <a:rPr lang="ru-RU" dirty="0" smtClean="0"/>
              <a:t>поддержание торговых связей с другими государствами и защита торговых путей от противников.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Князь Олег (879-912)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524000"/>
            <a:ext cx="3933060" cy="4663440"/>
          </a:xfrm>
        </p:spPr>
        <p:txBody>
          <a:bodyPr/>
          <a:lstStyle/>
          <a:p>
            <a:r>
              <a:rPr lang="ru-RU" dirty="0" smtClean="0"/>
              <a:t>Объединение  восточнославянских племен;</a:t>
            </a:r>
          </a:p>
          <a:p>
            <a:r>
              <a:rPr lang="ru-RU" dirty="0" smtClean="0"/>
              <a:t>Поддержание торговых связей с другими странами</a:t>
            </a:r>
            <a:endParaRPr lang="ru-RU" dirty="0"/>
          </a:p>
        </p:txBody>
      </p:sp>
      <p:pic>
        <p:nvPicPr>
          <p:cNvPr id="5" name="Picture 5" descr="C:\Documents and Settings\Света\Мои документы\История\image0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392909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Объединение восточнославянских племен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b="1" dirty="0" smtClean="0">
                <a:solidFill>
                  <a:srgbClr val="00B0F0"/>
                </a:solidFill>
              </a:rPr>
              <a:t>-Обложил данью новгородских </a:t>
            </a:r>
            <a:r>
              <a:rPr lang="ru-RU" b="1" dirty="0" err="1" smtClean="0">
                <a:solidFill>
                  <a:srgbClr val="00B0F0"/>
                </a:solidFill>
              </a:rPr>
              <a:t>словен</a:t>
            </a:r>
            <a:r>
              <a:rPr lang="ru-RU" b="1" dirty="0" smtClean="0">
                <a:solidFill>
                  <a:srgbClr val="00B0F0"/>
                </a:solidFill>
              </a:rPr>
              <a:t> и кривичей</a:t>
            </a:r>
          </a:p>
          <a:p>
            <a:pPr algn="just">
              <a:buFontTx/>
              <a:buNone/>
            </a:pPr>
            <a:r>
              <a:rPr lang="ru-RU" b="1" dirty="0" smtClean="0">
                <a:solidFill>
                  <a:srgbClr val="00B0F0"/>
                </a:solidFill>
              </a:rPr>
              <a:t>-Предпринял походы на древлян, северян, радимичей.</a:t>
            </a:r>
          </a:p>
          <a:p>
            <a:endParaRPr lang="ru-RU" dirty="0"/>
          </a:p>
        </p:txBody>
      </p:sp>
      <p:pic>
        <p:nvPicPr>
          <p:cNvPr id="5" name="Picture 4" descr="C:\Documents and Settings\Света\Мои документы\История\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342902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Походы на Византию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907 г. – поход на Царьград. Результатом похода стал выгодный для русских купцов торговый договор с Византией, который был заключен в 911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Князь Игорь (912-945)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Вернул древлян под власть Киева.</a:t>
            </a:r>
          </a:p>
          <a:p>
            <a:r>
              <a:rPr lang="ru-RU" dirty="0" smtClean="0"/>
              <a:t>941 г. – неудачный поход на Константинополь.</a:t>
            </a:r>
          </a:p>
          <a:p>
            <a:r>
              <a:rPr lang="ru-RU" dirty="0" smtClean="0"/>
              <a:t>944 г. – торговый договор с Византией.</a:t>
            </a:r>
          </a:p>
          <a:p>
            <a:endParaRPr lang="ru-RU" dirty="0"/>
          </a:p>
        </p:txBody>
      </p:sp>
      <p:pic>
        <p:nvPicPr>
          <p:cNvPr id="5" name="Picture 4" descr="C:\Documents and Settings\Света\Мои документы\История\178-8-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4071966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Правление княгини Ольги </a:t>
            </a:r>
            <a:br>
              <a:rPr lang="ru-RU" dirty="0" smtClean="0"/>
            </a:br>
            <a:r>
              <a:rPr lang="ru-RU" dirty="0" smtClean="0"/>
              <a:t>(945-957)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357298"/>
            <a:ext cx="4004498" cy="5214974"/>
          </a:xfrm>
        </p:spPr>
        <p:txBody>
          <a:bodyPr/>
          <a:lstStyle/>
          <a:p>
            <a:r>
              <a:rPr lang="ru-RU" dirty="0" smtClean="0"/>
              <a:t>Княгиня Ольга провела первую государственную </a:t>
            </a:r>
            <a:r>
              <a:rPr lang="ru-RU" dirty="0" smtClean="0">
                <a:solidFill>
                  <a:srgbClr val="FF0000"/>
                </a:solidFill>
              </a:rPr>
              <a:t>реформу.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Реформа - </a:t>
            </a:r>
            <a:r>
              <a:rPr lang="ru-RU" dirty="0" smtClean="0"/>
              <a:t>важное изменение в жизни людей.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027" descr="C:\Documents and Settings\Света\Мои документы\История\untitled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328614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Реформы Ольги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524000"/>
            <a:ext cx="4075936" cy="4663440"/>
          </a:xfrm>
        </p:spPr>
        <p:txBody>
          <a:bodyPr/>
          <a:lstStyle/>
          <a:p>
            <a:r>
              <a:rPr lang="ru-RU" dirty="0" smtClean="0"/>
              <a:t> Установила уроки – точный размер дани,</a:t>
            </a:r>
          </a:p>
          <a:p>
            <a:pPr>
              <a:buNone/>
            </a:pPr>
            <a:r>
              <a:rPr lang="ru-RU" dirty="0" smtClean="0"/>
              <a:t>    и погосты – места ее сбора.</a:t>
            </a:r>
          </a:p>
          <a:p>
            <a:r>
              <a:rPr lang="ru-RU" dirty="0" smtClean="0"/>
              <a:t>Дань собирали теперь не князья, а назначенные ими люди.</a:t>
            </a:r>
          </a:p>
          <a:p>
            <a:r>
              <a:rPr lang="ru-RU" dirty="0" smtClean="0"/>
              <a:t>957 г. – Ольга приняла христианство.</a:t>
            </a:r>
          </a:p>
        </p:txBody>
      </p:sp>
      <p:pic>
        <p:nvPicPr>
          <p:cNvPr id="5" name="Picture 4" descr="C:\Documents and Settings\Света\Мои документы\История\olga_34825_340x2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381161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399</Words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Первые киевские князья</vt:lpstr>
      <vt:lpstr>План урока</vt:lpstr>
      <vt:lpstr>Цели деятельности первых киевских князей:</vt:lpstr>
      <vt:lpstr>Князь Олег (879-912)</vt:lpstr>
      <vt:lpstr>Объединение восточнославянских племен</vt:lpstr>
      <vt:lpstr>Походы на Византию</vt:lpstr>
      <vt:lpstr>Князь Игорь (912-945)</vt:lpstr>
      <vt:lpstr>Правление княгини Ольги  (945-957)</vt:lpstr>
      <vt:lpstr>Реформы Ольги</vt:lpstr>
      <vt:lpstr>Правление Святослава (957-972)</vt:lpstr>
      <vt:lpstr>Походы Святослава</vt:lpstr>
      <vt:lpstr>Выполни тест и проверь себя.</vt:lpstr>
      <vt:lpstr>Слайд 13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киевские князья</dc:title>
  <dc:creator>Х</dc:creator>
  <cp:lastModifiedBy>01</cp:lastModifiedBy>
  <cp:revision>3</cp:revision>
  <dcterms:created xsi:type="dcterms:W3CDTF">2016-02-05T05:30:08Z</dcterms:created>
  <dcterms:modified xsi:type="dcterms:W3CDTF">2016-02-05T07:47:59Z</dcterms:modified>
</cp:coreProperties>
</file>