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СУЩЕСТВИТЕЛЬНЫЕ,КОТОРЫЕ ИМЕЮТ ТОЛЬКО ФОРМУ ЕДИНСТВЕННОГО ЧИСЛА</a:t>
            </a:r>
            <a:endParaRPr lang="ru-RU" dirty="0"/>
          </a:p>
        </p:txBody>
      </p:sp>
      <p:pic>
        <p:nvPicPr>
          <p:cNvPr id="13314" name="Picture 2" descr="http://im3-tub-ru.yandex.net/i?id=739057979-0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828800"/>
            <a:ext cx="2057400" cy="1981200"/>
          </a:xfrm>
          <a:prstGeom prst="rect">
            <a:avLst/>
          </a:prstGeom>
          <a:noFill/>
        </p:spPr>
      </p:pic>
      <p:pic>
        <p:nvPicPr>
          <p:cNvPr id="13316" name="Picture 4" descr="http://im0-tub-ru.yandex.net/i?id=132004190-35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743200"/>
            <a:ext cx="2590800" cy="2286000"/>
          </a:xfrm>
          <a:prstGeom prst="rect">
            <a:avLst/>
          </a:prstGeom>
          <a:noFill/>
        </p:spPr>
      </p:pic>
      <p:pic>
        <p:nvPicPr>
          <p:cNvPr id="13318" name="Picture 6" descr="http://im7-tub-ru.yandex.net/i?id=495587672-70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3429000"/>
            <a:ext cx="21336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im4-tub-ru.yandex.net/i?id=161731117-2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3048000" cy="2819400"/>
          </a:xfrm>
          <a:prstGeom prst="rect">
            <a:avLst/>
          </a:prstGeom>
          <a:noFill/>
        </p:spPr>
      </p:pic>
      <p:pic>
        <p:nvPicPr>
          <p:cNvPr id="26628" name="Picture 4" descr="http://im3-tub-ru.yandex.net/i?id=147388919-13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1752600"/>
            <a:ext cx="2362200" cy="2667000"/>
          </a:xfrm>
          <a:prstGeom prst="rect">
            <a:avLst/>
          </a:prstGeom>
          <a:noFill/>
        </p:spPr>
      </p:pic>
      <p:pic>
        <p:nvPicPr>
          <p:cNvPr id="26630" name="Picture 6" descr="http://im7-tub-ru.yandex.net/i?id=195568900-47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581400"/>
            <a:ext cx="30480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im5-tub-ru.yandex.net/i?id=170674308-2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2819400" cy="2209800"/>
          </a:xfrm>
          <a:prstGeom prst="rect">
            <a:avLst/>
          </a:prstGeom>
          <a:noFill/>
        </p:spPr>
      </p:pic>
      <p:pic>
        <p:nvPicPr>
          <p:cNvPr id="27652" name="Picture 4" descr="http://im5-tub-ru.yandex.net/i?id=49299480-68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838200"/>
            <a:ext cx="2590800" cy="2819400"/>
          </a:xfrm>
          <a:prstGeom prst="rect">
            <a:avLst/>
          </a:prstGeom>
          <a:noFill/>
        </p:spPr>
      </p:pic>
      <p:pic>
        <p:nvPicPr>
          <p:cNvPr id="27654" name="Picture 6" descr="http://im7-tub-ru.yandex.net/i?id=530424175-28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3810000"/>
            <a:ext cx="3200400" cy="2438400"/>
          </a:xfrm>
          <a:prstGeom prst="rect">
            <a:avLst/>
          </a:prstGeom>
          <a:noFill/>
        </p:spPr>
      </p:pic>
      <p:pic>
        <p:nvPicPr>
          <p:cNvPr id="27656" name="Picture 8" descr="http://im5-tub-ru.yandex.net/i?id=262430899-43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8800" y="3505200"/>
            <a:ext cx="27432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im8-tub-ru.yandex.net/i?id=93030092-3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685800"/>
            <a:ext cx="2971800" cy="2895600"/>
          </a:xfrm>
          <a:prstGeom prst="rect">
            <a:avLst/>
          </a:prstGeom>
          <a:noFill/>
        </p:spPr>
      </p:pic>
      <p:pic>
        <p:nvPicPr>
          <p:cNvPr id="28676" name="Picture 4" descr="http://im5-tub-ru.yandex.net/i?id=264131412-53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514600"/>
            <a:ext cx="38100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СУЩЕСТВИТЕЛЬНЫЕ , КОТОРЫЕ ИМЕЮТ ТОЛЬКО ФОРМУ МНОЖЕСТВЕННОГО ЧИСЛА</a:t>
            </a:r>
            <a:endParaRPr lang="ru-RU" dirty="0"/>
          </a:p>
        </p:txBody>
      </p:sp>
      <p:pic>
        <p:nvPicPr>
          <p:cNvPr id="29698" name="Picture 2" descr="http://im5-tub-ru.yandex.net/i?id=361704030-0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752600"/>
            <a:ext cx="1600200" cy="1828800"/>
          </a:xfrm>
          <a:prstGeom prst="rect">
            <a:avLst/>
          </a:prstGeom>
          <a:noFill/>
        </p:spPr>
      </p:pic>
      <p:pic>
        <p:nvPicPr>
          <p:cNvPr id="29700" name="Picture 4" descr="http://im6-tub-ru.yandex.net/i?id=62377178-43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1371600"/>
            <a:ext cx="2819400" cy="1981200"/>
          </a:xfrm>
          <a:prstGeom prst="rect">
            <a:avLst/>
          </a:prstGeom>
          <a:noFill/>
        </p:spPr>
      </p:pic>
      <p:pic>
        <p:nvPicPr>
          <p:cNvPr id="29702" name="Picture 6" descr="http://im8-tub-ru.yandex.net/i?id=549007019-22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1752600"/>
            <a:ext cx="1981200" cy="1809750"/>
          </a:xfrm>
          <a:prstGeom prst="rect">
            <a:avLst/>
          </a:prstGeom>
          <a:noFill/>
        </p:spPr>
      </p:pic>
      <p:pic>
        <p:nvPicPr>
          <p:cNvPr id="29704" name="Picture 8" descr="http://im5-tub-ru.yandex.net/i?id=105366476-16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934642">
            <a:off x="1014740" y="4280866"/>
            <a:ext cx="1510200" cy="1748787"/>
          </a:xfrm>
          <a:prstGeom prst="rect">
            <a:avLst/>
          </a:prstGeom>
          <a:noFill/>
        </p:spPr>
      </p:pic>
      <p:pic>
        <p:nvPicPr>
          <p:cNvPr id="29706" name="Picture 10" descr="http://im3-tub-ru.yandex.net/i?id=454196929-49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24200" y="4038600"/>
            <a:ext cx="2581275" cy="1962150"/>
          </a:xfrm>
          <a:prstGeom prst="rect">
            <a:avLst/>
          </a:prstGeom>
          <a:noFill/>
        </p:spPr>
      </p:pic>
      <p:pic>
        <p:nvPicPr>
          <p:cNvPr id="29708" name="Picture 12" descr="http://im8-tub-ru.yandex.net/i?id=317393348-53-72&amp;n=2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781621">
            <a:off x="5871390" y="4269492"/>
            <a:ext cx="2733675" cy="17525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im3-tub-ru.yandex.net/i?id=333884864-4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411067">
            <a:off x="838200" y="609600"/>
            <a:ext cx="1905000" cy="2362200"/>
          </a:xfrm>
          <a:prstGeom prst="rect">
            <a:avLst/>
          </a:prstGeom>
          <a:noFill/>
        </p:spPr>
      </p:pic>
      <p:pic>
        <p:nvPicPr>
          <p:cNvPr id="30724" name="Picture 4" descr="http://im8-tub-ru.yandex.net/i?id=21929105-6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34063">
            <a:off x="3505200" y="1295400"/>
            <a:ext cx="2762250" cy="2038350"/>
          </a:xfrm>
          <a:prstGeom prst="rect">
            <a:avLst/>
          </a:prstGeom>
          <a:noFill/>
        </p:spPr>
      </p:pic>
      <p:pic>
        <p:nvPicPr>
          <p:cNvPr id="30726" name="Picture 6" descr="http://im4-tub-ru.yandex.net/i?id=69113363-44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25629">
            <a:off x="5867400" y="3429000"/>
            <a:ext cx="2895600" cy="2743200"/>
          </a:xfrm>
          <a:prstGeom prst="rect">
            <a:avLst/>
          </a:prstGeom>
          <a:noFill/>
        </p:spPr>
      </p:pic>
      <p:pic>
        <p:nvPicPr>
          <p:cNvPr id="30728" name="Picture 8" descr="http://im8-tub-ru.yandex.net/i?id=22349158-70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47800" y="3657600"/>
            <a:ext cx="34290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im0-tub-ru.yandex.net/i?id=460210991-1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478035">
            <a:off x="687714" y="737570"/>
            <a:ext cx="2979723" cy="2329528"/>
          </a:xfrm>
          <a:prstGeom prst="rect">
            <a:avLst/>
          </a:prstGeom>
          <a:noFill/>
        </p:spPr>
      </p:pic>
      <p:pic>
        <p:nvPicPr>
          <p:cNvPr id="31748" name="Picture 4" descr="http://im0-tub-ru.yandex.net/i?id=64961378-23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457200"/>
            <a:ext cx="3581400" cy="2952750"/>
          </a:xfrm>
          <a:prstGeom prst="rect">
            <a:avLst/>
          </a:prstGeom>
          <a:noFill/>
        </p:spPr>
      </p:pic>
      <p:pic>
        <p:nvPicPr>
          <p:cNvPr id="31750" name="Picture 6" descr="http://im4-tub-ru.yandex.net/i?id=534253996-27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3810000"/>
            <a:ext cx="30480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im2-tub-ru.yandex.net/i?id=191598597-4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2743200" cy="2362200"/>
          </a:xfrm>
          <a:prstGeom prst="rect">
            <a:avLst/>
          </a:prstGeom>
          <a:noFill/>
        </p:spPr>
      </p:pic>
      <p:pic>
        <p:nvPicPr>
          <p:cNvPr id="32772" name="Picture 4" descr="http://im2-tub-ru.yandex.net/i?id=45301463-7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304800"/>
            <a:ext cx="3048000" cy="2514600"/>
          </a:xfrm>
          <a:prstGeom prst="rect">
            <a:avLst/>
          </a:prstGeom>
          <a:noFill/>
        </p:spPr>
      </p:pic>
      <p:pic>
        <p:nvPicPr>
          <p:cNvPr id="32774" name="Picture 6" descr="http://im4-tub-ru.yandex.net/i?id=95114508-56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364639">
            <a:off x="515282" y="3694200"/>
            <a:ext cx="3059006" cy="2069438"/>
          </a:xfrm>
          <a:prstGeom prst="rect">
            <a:avLst/>
          </a:prstGeom>
          <a:noFill/>
        </p:spPr>
      </p:pic>
      <p:pic>
        <p:nvPicPr>
          <p:cNvPr id="32776" name="Picture 8" descr="http://im4-tub-ru.yandex.net/i?id=158891734-44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3800" y="3200400"/>
            <a:ext cx="2286000" cy="1981200"/>
          </a:xfrm>
          <a:prstGeom prst="rect">
            <a:avLst/>
          </a:prstGeom>
          <a:noFill/>
        </p:spPr>
      </p:pic>
      <p:pic>
        <p:nvPicPr>
          <p:cNvPr id="32778" name="Picture 10" descr="http://im0-tub-ru.yandex.net/i?id=42122359-50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870654">
            <a:off x="6071585" y="3948290"/>
            <a:ext cx="2809600" cy="210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im5-tub-ru.yandex.net/i?id=519456888-6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811841">
            <a:off x="1189737" y="1143001"/>
            <a:ext cx="2544063" cy="3778312"/>
          </a:xfrm>
          <a:prstGeom prst="rect">
            <a:avLst/>
          </a:prstGeom>
          <a:noFill/>
        </p:spPr>
      </p:pic>
      <p:pic>
        <p:nvPicPr>
          <p:cNvPr id="33796" name="Picture 4" descr="http://im2-tub-ru.yandex.net/i?id=103473828-35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84567">
            <a:off x="4876429" y="1536439"/>
            <a:ext cx="3529378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</TotalTime>
  <Words>14</Words>
  <PresentationFormat>Экран (4:3)</PresentationFormat>
  <Paragraphs>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СУЩЕСТВИТЕЛЬНЫЕ,КОТОРЫЕ ИМЕЮТ ТОЛЬКО ФОРМУ ЕДИНСТВЕННОГО ЧИСЛА</vt:lpstr>
      <vt:lpstr>Слайд 2</vt:lpstr>
      <vt:lpstr>Слайд 3</vt:lpstr>
      <vt:lpstr>Слайд 4</vt:lpstr>
      <vt:lpstr>СУЩЕСТВИТЕЛЬНЫЕ , КОТОРЫЕ ИМЕЮТ ТОЛЬКО ФОРМУ МНОЖЕСТВЕННОГО ЧИСЛА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СУЩЕСТВИТЕЛЬНЫЕ,КОТОРЫЕ ИМЕЮТ ТОЛЬКО ФОРМУ ЕДИНСТВЕННОГО ЧИСЛА</dc:title>
  <cp:lastModifiedBy>-</cp:lastModifiedBy>
  <cp:revision>5</cp:revision>
  <dcterms:modified xsi:type="dcterms:W3CDTF">2013-02-18T15:46:59Z</dcterms:modified>
</cp:coreProperties>
</file>