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80853A7-C5B4-45AD-9331-511D0EE12B29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0CD285B-A295-4321-8720-E9C419C9D6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853A7-C5B4-45AD-9331-511D0EE12B29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D285B-A295-4321-8720-E9C419C9D6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853A7-C5B4-45AD-9331-511D0EE12B29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D285B-A295-4321-8720-E9C419C9D6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80853A7-C5B4-45AD-9331-511D0EE12B29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D285B-A295-4321-8720-E9C419C9D6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80853A7-C5B4-45AD-9331-511D0EE12B29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0CD285B-A295-4321-8720-E9C419C9D67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80853A7-C5B4-45AD-9331-511D0EE12B29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0CD285B-A295-4321-8720-E9C419C9D6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80853A7-C5B4-45AD-9331-511D0EE12B29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0CD285B-A295-4321-8720-E9C419C9D6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853A7-C5B4-45AD-9331-511D0EE12B29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D285B-A295-4321-8720-E9C419C9D6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80853A7-C5B4-45AD-9331-511D0EE12B29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0CD285B-A295-4321-8720-E9C419C9D6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80853A7-C5B4-45AD-9331-511D0EE12B29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0CD285B-A295-4321-8720-E9C419C9D6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80853A7-C5B4-45AD-9331-511D0EE12B29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0CD285B-A295-4321-8720-E9C419C9D6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80853A7-C5B4-45AD-9331-511D0EE12B29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0CD285B-A295-4321-8720-E9C419C9D6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712968" cy="30243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Новела Александра Сергеевича Пушкина «Барышня-крестьянка»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характер Алексея </a:t>
            </a:r>
            <a:r>
              <a:rPr lang="ru-RU" dirty="0" err="1" smtClean="0"/>
              <a:t>Берестова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48264" y="5661248"/>
            <a:ext cx="2088232" cy="10801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Работу выполнила Дементьева Анна 6А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2292" name="Picture 4" descr="http://t1.gstatic.com/images?q=tbn:ANd9GcT7CnwyiNK-0pah_k6lxvv6x4Xag5SVANfrRzQm2mqJRrIFs_R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645024"/>
            <a:ext cx="2232248" cy="28635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Ссылки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Интернет-ресурсы</a:t>
            </a:r>
          </a:p>
          <a:p>
            <a:r>
              <a:rPr lang="ru-RU" dirty="0" smtClean="0"/>
              <a:t>Благой «Читая Пушкина»</a:t>
            </a:r>
          </a:p>
          <a:p>
            <a:r>
              <a:rPr lang="ru-RU" dirty="0" smtClean="0"/>
              <a:t>Пушкин «Барышня-крестьянка»</a:t>
            </a:r>
          </a:p>
          <a:p>
            <a:r>
              <a:rPr lang="ru-RU" dirty="0" smtClean="0"/>
              <a:t>Литературоведческий словарь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505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Берестов Алексей Иванович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3754760" cy="3993307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/>
              <a:t>М</a:t>
            </a:r>
            <a:r>
              <a:rPr lang="ru-RU" dirty="0" smtClean="0"/>
              <a:t>олодой повеса, вернувшийся в родное имение из столицы. </a:t>
            </a:r>
          </a:p>
          <a:p>
            <a:endParaRPr lang="ru-RU" dirty="0"/>
          </a:p>
        </p:txBody>
      </p:sp>
      <p:pic>
        <p:nvPicPr>
          <p:cNvPr id="19458" name="Picture 2" descr="http://t2.gstatic.com/images?q=tbn:ANd9GcR5MTLWJ8LfpQMiyHZokDziBIayuJx13OcCN_I16g986T6P3sU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844824"/>
            <a:ext cx="4696523" cy="332450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Алексей – гусар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28800"/>
            <a:ext cx="3528392" cy="468052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 </a:t>
            </a:r>
            <a:r>
              <a:rPr lang="ru-RU" dirty="0" smtClean="0"/>
              <a:t>«</a:t>
            </a:r>
            <a:r>
              <a:rPr lang="ru-RU" dirty="0"/>
              <a:t>Алексей был, в самом деле, молодец. Право было бы жаль, если бы его стройного стана никогда не стягивал военный мундир и если бы он, вместо того чтоб рисоваться на коне, провел свою молодость, согнувшись над канцелярскими бумагами».</a:t>
            </a:r>
          </a:p>
        </p:txBody>
      </p:sp>
      <p:pic>
        <p:nvPicPr>
          <p:cNvPr id="4" name="Picture 2" descr="http://t3.gstatic.com/images?q=tbn:ANd9GcTxNb9JsIIA03t6OA8bFqSG87TO7mwAA2dqsN6yOlPW33zZRnk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412776"/>
            <a:ext cx="2528074" cy="19603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http://t2.gstatic.com/images?q=tbn:ANd9GcSXnGhhDmnPedo27yR3NPcVZD03sv_b8wxtU0YIGBW4b7LpJrCZ4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861048"/>
            <a:ext cx="3620587" cy="2711947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Алексей - таинственный мечтатель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44824"/>
            <a:ext cx="2880320" cy="4281339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«</a:t>
            </a:r>
            <a:r>
              <a:rPr lang="ru-RU" dirty="0"/>
              <a:t>Он первый перед ними явился мрачным и разочарованным, первый говорил им об утраченных радостях и об увядшей своей юности; сверх того носил он черное кольцо с изображением мертвой головы».</a:t>
            </a:r>
          </a:p>
          <a:p>
            <a:endParaRPr lang="ru-RU" dirty="0"/>
          </a:p>
        </p:txBody>
      </p:sp>
      <p:pic>
        <p:nvPicPr>
          <p:cNvPr id="2050" name="Picture 2" descr="http://img838.imageshack.us/img838/9523/b46b3720aa491eebc9366b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772817"/>
            <a:ext cx="3240360" cy="2592288"/>
          </a:xfrm>
          <a:prstGeom prst="rect">
            <a:avLst/>
          </a:prstGeom>
          <a:noFill/>
        </p:spPr>
      </p:pic>
      <p:pic>
        <p:nvPicPr>
          <p:cNvPr id="5" name="Picture 4" descr="http://img11.nnm.ru/e/1/4/3/3/9cee7379549884b895e02c20fb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005064"/>
            <a:ext cx="3456384" cy="259228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Алексей – барин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420888"/>
            <a:ext cx="3240360" cy="4320480"/>
          </a:xfrm>
        </p:spPr>
        <p:txBody>
          <a:bodyPr>
            <a:noAutofit/>
          </a:bodyPr>
          <a:lstStyle/>
          <a:p>
            <a:r>
              <a:rPr lang="ru-RU" sz="2400" dirty="0"/>
              <a:t>«Удивительно хорош, — говорит о нем Настя, — красавец, можно сказать. Стройный, высокий, румянец во всю щеку</a:t>
            </a:r>
            <a:r>
              <a:rPr lang="ru-RU" sz="2000" dirty="0" smtClean="0"/>
              <a:t>...»</a:t>
            </a:r>
            <a:endParaRPr lang="ru-RU" sz="2000" dirty="0"/>
          </a:p>
        </p:txBody>
      </p:sp>
      <p:pic>
        <p:nvPicPr>
          <p:cNvPr id="5122" name="Picture 2" descr="http://t1.gstatic.com/images?q=tbn:ANd9GcR0ZLIwD5rrkA2nWUf_LM_G6VduA71TrcFvYw1L67rLNv1x12brV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348880"/>
            <a:ext cx="5037363" cy="377316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Алексей – сын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3970784" cy="456937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</a:t>
            </a:r>
            <a:r>
              <a:rPr lang="ru-RU" dirty="0"/>
              <a:t>В</a:t>
            </a:r>
            <a:r>
              <a:rPr lang="ru-RU" dirty="0" smtClean="0"/>
              <a:t> разговоре с отцом он принимает позу почтительного сына и предпочитает выглядеть послушным отцовской воле, пока его не берут за живое.</a:t>
            </a:r>
            <a:endParaRPr lang="ru-RU" dirty="0"/>
          </a:p>
        </p:txBody>
      </p:sp>
      <p:pic>
        <p:nvPicPr>
          <p:cNvPr id="4" name="Picture 2" descr="http://t0.gstatic.com/images?q=tbn:ANd9GcRvJLpRPAwoo0QpZZY9gkF9C0siz8ht2l1BAhyDEGamvBshz4T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9120" y="1556793"/>
            <a:ext cx="3172433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0" name="Picture 2" descr="http://samouchka.net/uploads/posts/2010-03/thumbs/1269075951_230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93096"/>
            <a:ext cx="3025094" cy="2278904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85010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Алексей – геттингенец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3250704" cy="525658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Геттингенский университет </a:t>
            </a:r>
          </a:p>
          <a:p>
            <a:r>
              <a:rPr lang="ru-RU" dirty="0" smtClean="0"/>
              <a:t>Обучает Акулину грамоте</a:t>
            </a:r>
          </a:p>
          <a:p>
            <a:r>
              <a:rPr lang="ru-RU" dirty="0" smtClean="0"/>
              <a:t>Удивляется: «Да у нас ученье идет скорее, чем по ланкастерской системе!» </a:t>
            </a:r>
            <a:endParaRPr lang="ru-RU" dirty="0"/>
          </a:p>
        </p:txBody>
      </p:sp>
      <p:pic>
        <p:nvPicPr>
          <p:cNvPr id="18434" name="Picture 2" descr="http://asset3.torrentino.com/pictures/000/158/647/original.jpg?12552469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196752"/>
            <a:ext cx="3851920" cy="2888940"/>
          </a:xfrm>
          <a:prstGeom prst="rect">
            <a:avLst/>
          </a:prstGeom>
          <a:noFill/>
        </p:spPr>
      </p:pic>
      <p:pic>
        <p:nvPicPr>
          <p:cNvPr id="18437" name="Picture 5" descr="http://i2.imageban.ru/out/2012/08/11/93d4bedbfdcfeb02ff7e88275fed9da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149080"/>
            <a:ext cx="3606662" cy="259228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3024336" cy="5733257"/>
          </a:xfrm>
        </p:spPr>
        <p:txBody>
          <a:bodyPr>
            <a:noAutofit/>
          </a:bodyPr>
          <a:lstStyle/>
          <a:p>
            <a:r>
              <a:rPr lang="ru-RU" sz="2400" dirty="0" smtClean="0"/>
              <a:t>свободно входит в любую роль.</a:t>
            </a:r>
          </a:p>
          <a:p>
            <a:r>
              <a:rPr lang="ru-RU" sz="2400" dirty="0" smtClean="0"/>
              <a:t> Ни одна маска к нему не приросла, он «…был добрый и пылкий малый и имел сердце чистое, способное чувствовать наслаждение невинности».      </a:t>
            </a:r>
            <a:endParaRPr lang="ru-RU" sz="2400" dirty="0"/>
          </a:p>
        </p:txBody>
      </p:sp>
      <p:pic>
        <p:nvPicPr>
          <p:cNvPr id="20482" name="Picture 2" descr="http://www.kino-teatr.ru/movie/kadr/390/52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84591"/>
            <a:ext cx="4290939" cy="3140968"/>
          </a:xfrm>
          <a:prstGeom prst="rect">
            <a:avLst/>
          </a:prstGeom>
          <a:noFill/>
        </p:spPr>
      </p:pic>
      <p:pic>
        <p:nvPicPr>
          <p:cNvPr id="20484" name="Picture 4" descr="http://img.1tvrus.com/2007-11-19/fmt_53_baryishnya_krestyanka_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284984"/>
            <a:ext cx="4572000" cy="3429001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395536" y="332656"/>
            <a:ext cx="61664" cy="13338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0" y="6597352"/>
            <a:ext cx="45719" cy="260648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http://t3.gstatic.com/images?q=tbn:ANd9GcR269Z5pRvQpu9u5hM-Z0b3nm-WZFbZFCLRVdQlOxxWrebRvaK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60648"/>
            <a:ext cx="2390775" cy="191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8" name="AutoShape 4" descr="http://screenshots.etvnet.com/000/220/376/b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www.rusactors.ru/sch/scherbina_d/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139952" cy="33119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2" name="Picture 8" descr="http://t0.gstatic.com/images?q=tbn:ANd9GcT7qvDzEv-vT7bX4_j-RehmcPrnrBch0wdKOgDdPuABVGrvj81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276872"/>
            <a:ext cx="2390775" cy="1914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4" name="Picture 10" descr="http://t1.gstatic.com/images?q=tbn:ANd9GcR9UDp91V12Gk79PdM_ZJq2jEiQ_WpoGYHJwpfHaVg5ZwWnh5_E7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71567" y="4221088"/>
            <a:ext cx="3172433" cy="2376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6" name="Picture 12" descr="http://t0.gstatic.com/images?q=tbn:ANd9GcTkg9FVj_j2OXctTnwydrFnFHB5US_X6hnY5OcISIOnuXLibvV3T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789040"/>
            <a:ext cx="2495550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42" name="Picture 18" descr="http://img1.liveinternet.ru/images/attach/c/2/73/818/73818049_3659752_baryshnja_krestjanka_1995_DivX_DVDRip3_00_flv_20110428_22035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4581128"/>
            <a:ext cx="3110744" cy="19442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497</TotalTime>
  <Words>215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Яркая</vt:lpstr>
      <vt:lpstr>Новела Александра Сергеевича Пушкина «Барышня-крестьянка»   характер Алексея Берестова</vt:lpstr>
      <vt:lpstr>Берестов Алексей Иванович</vt:lpstr>
      <vt:lpstr>Алексей – гусар </vt:lpstr>
      <vt:lpstr>Алексей - таинственный мечтатель</vt:lpstr>
      <vt:lpstr>Алексей – барин </vt:lpstr>
      <vt:lpstr>Алексей – сын </vt:lpstr>
      <vt:lpstr>Алексей – геттингенец </vt:lpstr>
      <vt:lpstr>Презентация PowerPoint</vt:lpstr>
      <vt:lpstr>Презентация PowerPoint</vt:lpstr>
      <vt:lpstr>Ссылки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Новела Александра Сергеевича Пушкина «Барышня-крестьянка»   характер Алексея Берестова</dc:title>
  <dc:creator>Андрей</dc:creator>
  <cp:lastModifiedBy>User</cp:lastModifiedBy>
  <cp:revision>26</cp:revision>
  <dcterms:created xsi:type="dcterms:W3CDTF">2012-10-16T13:58:52Z</dcterms:created>
  <dcterms:modified xsi:type="dcterms:W3CDTF">2012-10-18T11:27:09Z</dcterms:modified>
</cp:coreProperties>
</file>