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59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5be1b_3ab4173e_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-171450"/>
            <a:ext cx="22987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10"/>
          <p:cNvGrpSpPr>
            <a:grpSpLocks/>
          </p:cNvGrpSpPr>
          <p:nvPr/>
        </p:nvGrpSpPr>
        <p:grpSpPr bwMode="auto">
          <a:xfrm>
            <a:off x="0" y="0"/>
            <a:ext cx="9144000" cy="657225"/>
            <a:chOff x="0" y="0"/>
            <a:chExt cx="9144000" cy="657225"/>
          </a:xfrm>
        </p:grpSpPr>
        <p:pic>
          <p:nvPicPr>
            <p:cNvPr id="6" name="Рисунок 8" descr="63889174_1284217608_8b90247f25f6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9" descr="63889174_1284217608_8b90247f25f6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38150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 rot="10800000">
            <a:off x="0" y="6200775"/>
            <a:ext cx="9144000" cy="657225"/>
            <a:chOff x="0" y="0"/>
            <a:chExt cx="9144000" cy="657225"/>
          </a:xfrm>
        </p:grpSpPr>
        <p:pic>
          <p:nvPicPr>
            <p:cNvPr id="9" name="Рисунок 11" descr="63889174_1284217608_8b90247f25f6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2" descr="63889174_1284217608_8b90247f25f6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438150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F2E3-A03B-47D5-A7B8-48EA22F27D39}" type="datetimeFigureOut">
              <a:rPr lang="ru-RU"/>
              <a:pPr>
                <a:defRPr/>
              </a:pPr>
              <a:t>28.10.2013</a:t>
            </a:fld>
            <a:endParaRPr lang="ru-RU" dirty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7291-86D6-4A45-920E-A2AE5DF386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57225"/>
            <a:chOff x="0" y="0"/>
            <a:chExt cx="9144000" cy="657225"/>
          </a:xfrm>
        </p:grpSpPr>
        <p:pic>
          <p:nvPicPr>
            <p:cNvPr id="3" name="Рисунок 7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Рисунок 8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438150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1366-EFE2-447D-AA70-C728493E6529}" type="datetimeFigureOut">
              <a:rPr lang="ru-RU"/>
              <a:pPr>
                <a:defRPr/>
              </a:pPr>
              <a:t>28.10.2013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7439-74AA-4A5A-BE5A-46EBD1CD15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0" y="0"/>
            <a:ext cx="9144000" cy="657225"/>
            <a:chOff x="0" y="0"/>
            <a:chExt cx="9144000" cy="657225"/>
          </a:xfrm>
        </p:grpSpPr>
        <p:pic>
          <p:nvPicPr>
            <p:cNvPr id="4" name="Рисунок 7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8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438150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A3CC9-8722-4784-8FF5-BDF34B65BE04}" type="datetimeFigureOut">
              <a:rPr lang="ru-RU"/>
              <a:pPr>
                <a:defRPr/>
              </a:pPr>
              <a:t>28.10.2013</a:t>
            </a:fld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960AC-9825-478C-8347-DE2D7B1160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0" y="0"/>
            <a:ext cx="9144000" cy="657225"/>
            <a:chOff x="0" y="0"/>
            <a:chExt cx="9144000" cy="657225"/>
          </a:xfrm>
        </p:grpSpPr>
        <p:pic>
          <p:nvPicPr>
            <p:cNvPr id="6" name="Рисунок 7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8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438150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682A-C19C-40BE-90D7-697880B14796}" type="datetimeFigureOut">
              <a:rPr lang="ru-RU"/>
              <a:pPr>
                <a:defRPr/>
              </a:pPr>
              <a:t>28.10.2013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ED25-9A4B-409E-ACF3-E1FCB503ED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0" y="0"/>
            <a:ext cx="9144000" cy="657225"/>
            <a:chOff x="0" y="0"/>
            <a:chExt cx="9144000" cy="657225"/>
          </a:xfrm>
        </p:grpSpPr>
        <p:pic>
          <p:nvPicPr>
            <p:cNvPr id="6" name="Рисунок 7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8" descr="63889174_1284217608_8b90247f25f6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4381500" y="0"/>
              <a:ext cx="476250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EF0E-61D7-4861-B2DA-8D45207FFE99}" type="datetimeFigureOut">
              <a:rPr lang="ru-RU"/>
              <a:pPr>
                <a:defRPr/>
              </a:pPr>
              <a:t>28.10.2013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AEF5-3FB8-4981-ADEE-E41B65172F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1E6B13-8D6F-418C-82AF-EBA03ECFA27A}" type="datetimeFigureOut">
              <a:rPr lang="ru-RU"/>
              <a:pPr>
                <a:defRPr/>
              </a:pPr>
              <a:t>28.10.2013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AAF734-7777-4F44-8598-5EF50F1FB8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text=%D0%BA%D0%B0%D1%80%D1%82%D0%B8%D0%BD%D0%BA%D0%B8%20%D0%B4%D0%BB%D1%8F%20%D0%B4%D0%B5%D1%82%D0%B5%D0%B9%20%D0%B8%D0%B3%D1%80%D1%83%D1%88%D0%BA%D0%B8&amp;noreask=1&amp;img_url=http://is.mixmarket.biz/images/of/21413/12011071.jpg&amp;pos=8&amp;rpt=simage&amp;lr=35&amp;nojs=1" TargetMode="External"/><Relationship Id="rId13" Type="http://schemas.openxmlformats.org/officeDocument/2006/relationships/image" Target="../media/image21.jpeg"/><Relationship Id="rId18" Type="http://schemas.openxmlformats.org/officeDocument/2006/relationships/hyperlink" Target="http://images.yandex.ru/yandsearch?source=wiz&amp;img_url=http://img0.st.klumba.ua/img/toys/chicco/s/chicco-mashuna-kabriolet-dzhonni.jpg&amp;p=5&amp;text=%D0%BA%D0%B0%D1%80%D1%82%D0%B8%D0%BD%D0%BA%D0%B8%20%D0%B4%D0%BB%D1%8F%20%D0%B4%D0%B5%D1%82%D0%B5%D0%B9%20%D0%B8%D0%B3%D1%80%D1%83%D1%88%D0%BA%D0%B8&amp;noreask=1&amp;pos=150&amp;lr=35&amp;rpt=simage&amp;nojs=1" TargetMode="External"/><Relationship Id="rId26" Type="http://schemas.openxmlformats.org/officeDocument/2006/relationships/hyperlink" Target="http://images.yandex.ru/yandsearch?source=wiz&amp;img_url=http://www.zoobies.com/images/products/89.20110131155103.standard.jpg&amp;p=12&amp;text=%D0%BA%D0%B0%D1%80%D1%82%D0%B8%D0%BD%D0%BA%D0%B8%20%D0%B4%D0%BB%D1%8F%20%D0%B4%D0%B5%D1%82%D0%B5%D0%B9%20%D0%B8%D0%B3%D1%80%D1%83%D1%88%D0%BA%D0%B8&amp;noreask=1&amp;pos=385&amp;lr=35&amp;rpt=simage&amp;nojs=1" TargetMode="External"/><Relationship Id="rId3" Type="http://schemas.openxmlformats.org/officeDocument/2006/relationships/image" Target="../media/image14.png"/><Relationship Id="rId21" Type="http://schemas.openxmlformats.org/officeDocument/2006/relationships/image" Target="../media/image25.jpeg"/><Relationship Id="rId7" Type="http://schemas.openxmlformats.org/officeDocument/2006/relationships/image" Target="../media/image18.jpeg"/><Relationship Id="rId12" Type="http://schemas.openxmlformats.org/officeDocument/2006/relationships/hyperlink" Target="http://images.yandex.ru/yandsearch?source=wiz&amp;text=%D0%BA%D0%B0%D1%80%D1%82%D0%B8%D0%BD%D0%BA%D0%B8%20%D0%B4%D0%BB%D1%8F%20%D0%B4%D0%B5%D1%82%D0%B5%D0%B9%20%D0%B8%D0%B3%D1%80%D1%83%D1%88%D0%BA%D0%B8&amp;noreask=1&amp;img_url=http://www.sertiki.ru/userfiles/images/detskieigrushki.jpg&amp;pos=28&amp;rpt=simage&amp;lr=35&amp;nojs=1" TargetMode="External"/><Relationship Id="rId17" Type="http://schemas.openxmlformats.org/officeDocument/2006/relationships/image" Target="../media/image23.jpeg"/><Relationship Id="rId25" Type="http://schemas.openxmlformats.org/officeDocument/2006/relationships/image" Target="../media/image27.jpeg"/><Relationship Id="rId33" Type="http://schemas.openxmlformats.org/officeDocument/2006/relationships/image" Target="../media/image31.jpeg"/><Relationship Id="rId2" Type="http://schemas.openxmlformats.org/officeDocument/2006/relationships/image" Target="../media/image13.jpeg"/><Relationship Id="rId16" Type="http://schemas.openxmlformats.org/officeDocument/2006/relationships/hyperlink" Target="http://images.yandex.ru/yandsearch?source=wiz&amp;img_url=http://s002.radikal.ru/i198/1102/e1/101518b82ce6t.jpg&amp;p=4&amp;text=%D0%BA%D0%B0%D1%80%D1%82%D0%B8%D0%BD%D0%BA%D0%B8%20%D0%B4%D0%BB%D1%8F%20%D0%B4%D0%B5%D1%82%D0%B5%D0%B9%20%D0%B8%D0%B3%D1%80%D1%83%D1%88%D0%BA%D0%B8&amp;noreask=1&amp;pos=133&amp;lr=35&amp;rpt=simage&amp;nojs=1" TargetMode="External"/><Relationship Id="rId20" Type="http://schemas.openxmlformats.org/officeDocument/2006/relationships/hyperlink" Target="http://images.yandex.ru/yandsearch?source=wiz&amp;img_url=http://www.e1.ru/news/images/322/217/322217/200x155_mamont.jpg&amp;p=7&amp;text=%D0%BA%D0%B0%D1%80%D1%82%D0%B8%D0%BD%D0%BA%D0%B8%20%D0%B4%D0%BB%D1%8F%20%D0%B4%D0%B5%D1%82%D0%B5%D0%B9%20%D0%B8%D0%B3%D1%80%D1%83%D1%88%D0%BA%D0%B8&amp;noreask=1&amp;pos=230&amp;lr=35&amp;rpt=simage&amp;nojs=1" TargetMode="External"/><Relationship Id="rId29" Type="http://schemas.openxmlformats.org/officeDocument/2006/relationships/image" Target="../media/image2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11" Type="http://schemas.openxmlformats.org/officeDocument/2006/relationships/image" Target="../media/image20.jpeg"/><Relationship Id="rId24" Type="http://schemas.openxmlformats.org/officeDocument/2006/relationships/hyperlink" Target="http://images.yandex.ru/yandsearch?source=wiz&amp;img_url=http://img.desktopwallpapers.ru/newyear/pics/b197ebcf6961cc19202d5.jpg&amp;p=10&amp;text=%D0%BA%D0%B0%D1%80%D1%82%D0%B8%D0%BD%D0%BA%D0%B8%20%D0%B4%D0%BB%D1%8F%20%D0%B4%D0%B5%D1%82%D0%B5%D0%B9%20%D0%B8%D0%B3%D1%80%D1%83%D1%88%D0%BA%D0%B8&amp;noreask=1&amp;pos=312&amp;lr=35&amp;rpt=simage&amp;nojs=1" TargetMode="External"/><Relationship Id="rId32" Type="http://schemas.openxmlformats.org/officeDocument/2006/relationships/hyperlink" Target="http://images.yandex.ru/yandsearch?source=wiz&amp;img_url=http://pics.mobilluck.com.ua/photo/kits_creativity/aquadoodle/Aqua_Doodle_Nabor_dly_risovaniy_vodoi_Volsebnay_sumocka__AD4701__75427_117962.jpg&amp;p=20&amp;text=%D0%BA%D0%B0%D1%80%D1%82%D0%B8%D0%BD%D0%BA%D0%B8%20%D0%B4%D0%BB%D1%8F%20%D0%B4%D0%B5%D1%82%D0%B5%D0%B9%20%D0%B8%D0%B3%D1%80%D1%83%D1%88%D0%BA%D0%B8&amp;noreask=1&amp;pos=617&amp;lr=35&amp;rpt=simage&amp;nojs=1" TargetMode="External"/><Relationship Id="rId5" Type="http://schemas.openxmlformats.org/officeDocument/2006/relationships/image" Target="../media/image16.png"/><Relationship Id="rId15" Type="http://schemas.openxmlformats.org/officeDocument/2006/relationships/image" Target="../media/image22.jpeg"/><Relationship Id="rId23" Type="http://schemas.openxmlformats.org/officeDocument/2006/relationships/image" Target="../media/image26.jpeg"/><Relationship Id="rId28" Type="http://schemas.openxmlformats.org/officeDocument/2006/relationships/hyperlink" Target="http://images.yandex.ru/yandsearch?source=wiz&amp;img_url=http://s002.radikal.ru/i200/1007/65/369236a57b52.png&amp;p=12&amp;text=%D0%BA%D0%B0%D1%80%D1%82%D0%B8%D0%BD%D0%BA%D0%B8%20%D0%B4%D0%BB%D1%8F%20%D0%B4%D0%B5%D1%82%D0%B5%D0%B9%20%D0%B8%D0%B3%D1%80%D1%83%D1%88%D0%BA%D0%B8&amp;noreask=1&amp;pos=368&amp;lr=35&amp;rpt=simage&amp;nojs=1" TargetMode="External"/><Relationship Id="rId10" Type="http://schemas.openxmlformats.org/officeDocument/2006/relationships/hyperlink" Target="http://images.yandex.ru/yandsearch?source=wiz&amp;text=%D0%BA%D0%B0%D1%80%D1%82%D0%B8%D0%BD%D0%BA%D0%B8%20%D0%B4%D0%BB%D1%8F%20%D0%B4%D0%B5%D1%82%D0%B5%D0%B9%20%D0%B8%D0%B3%D1%80%D1%83%D1%88%D0%BA%D0%B8&amp;noreask=1&amp;img_url=http://www.elephant.ru/images/toys/52/3886M_.jpg&amp;pos=17&amp;rpt=simage&amp;lr=35&amp;nojs=1" TargetMode="External"/><Relationship Id="rId19" Type="http://schemas.openxmlformats.org/officeDocument/2006/relationships/image" Target="../media/image24.jpeg"/><Relationship Id="rId31" Type="http://schemas.openxmlformats.org/officeDocument/2006/relationships/image" Target="../media/image30.jpeg"/><Relationship Id="rId4" Type="http://schemas.openxmlformats.org/officeDocument/2006/relationships/image" Target="../media/image15.png"/><Relationship Id="rId9" Type="http://schemas.openxmlformats.org/officeDocument/2006/relationships/image" Target="../media/image19.jpeg"/><Relationship Id="rId14" Type="http://schemas.openxmlformats.org/officeDocument/2006/relationships/hyperlink" Target="http://images.yandex.ru/yandsearch?source=wiz&amp;img_url=http://www.neopod.ru/images/products/large/0/kolyaska_512922.jpg&amp;p=4&amp;text=%D0%BA%D0%B0%D1%80%D1%82%D0%B8%D0%BD%D0%BA%D0%B8%20%D0%B4%D0%BB%D1%8F%20%D0%B4%D0%B5%D1%82%D0%B5%D0%B9%20%D0%B8%D0%B3%D1%80%D1%83%D1%88%D0%BA%D0%B8&amp;noreask=1&amp;pos=126&amp;lr=35&amp;rpt=simage&amp;nojs=1" TargetMode="External"/><Relationship Id="rId22" Type="http://schemas.openxmlformats.org/officeDocument/2006/relationships/hyperlink" Target="http://images.yandex.ru/yandsearch?source=wiz&amp;img_url=http://img0.liveinternet.ru/images/attach/c/2/66/326/66326700_17.png&amp;p=9&amp;text=%D0%BA%D0%B0%D1%80%D1%82%D0%B8%D0%BD%D0%BA%D0%B8%20%D0%B4%D0%BB%D1%8F%20%D0%B4%D0%B5%D1%82%D0%B5%D0%B9%20%D0%B8%D0%B3%D1%80%D1%83%D1%88%D0%BA%D0%B8&amp;noreask=1&amp;pos=294&amp;lr=35&amp;rpt=simage&amp;nojs=1" TargetMode="External"/><Relationship Id="rId27" Type="http://schemas.openxmlformats.org/officeDocument/2006/relationships/image" Target="../media/image28.jpeg"/><Relationship Id="rId30" Type="http://schemas.openxmlformats.org/officeDocument/2006/relationships/hyperlink" Target="http://images.yandex.ru/yandsearch?source=wiz&amp;img_url=http://chipollino.com.ua/image/data/t/3/t300-red.jpg&amp;p=13&amp;text=%D0%BA%D0%B0%D1%80%D1%82%D0%B8%D0%BD%D0%BA%D0%B8%20%D0%B4%D0%BB%D1%8F%20%D0%B4%D0%B5%D1%82%D0%B5%D0%B9%20%D0%B8%D0%B3%D1%80%D1%83%D1%88%D0%BA%D0%B8&amp;noreask=1&amp;pos=401&amp;lr=35&amp;rpt=simage&amp;nojs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5.xml"/><Relationship Id="rId1" Type="http://schemas.openxmlformats.org/officeDocument/2006/relationships/audio" Target="../media/audio1.wav"/><Relationship Id="rId5" Type="http://schemas.openxmlformats.org/officeDocument/2006/relationships/image" Target="../media/image36.pn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?lr=35&amp;source=wiz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yandex.ru/clck/jsredir?from=yandex.ru%3Byandsearch%3Bweb%3B%3B&amp;text=%D1%88%D0%B0%D0%B1%D0%BB%D0%BE%D0%BD%D1%8B%20%D0%BF%D1%80%D0%B5%D0%B7%D0%B5%D0%BD%D1%82%D0%B0%D1%86%D0%B8%D0%B9%20powerpoint%20%D1%81%D0%BA%D0%B0%D1%87%D0%B0%D1%82%D1%8C%20%D0%B1%D0%B5%D1%81%D0%BF%D0%BB%D0%B0%D1%82%D0%BD%D0%BE&amp;uuid=&amp;state=AiuY0DBWFJ4ePaEse6rgeKdnI0e4oXuRYo0IEhrXr7w0L24O5Xv8RnUVwmxyeTlikjJs08LpK-DPEobHMb9Cf53S6vpWCRHpGAZgIbSpqsfMV_jdehOXrJseZWSR669f1Hfoo07549ib3k8nd0kI9rMyJjwuLyhPZgIK42y5Dw-EWH9WUGA0o24XTxr7P78vrhGSc4luHP8&amp;data=UlNrNmk5WktYejR0eWJFYk1LdmtxZ1NSUm5PRTlwV2ROZW5JNHh1UHJXSjQ2ek5YcUxrVVJQcnhadTRqVzlUckEwVkR0bVJnRVozdFdHY1MwVHJqbUVTaGoyV183OTF5aF9tV2FLalJDZ0U&amp;b64e=2&amp;sign=85e548ebcf05510ecb9ddca7c8da3b3e&amp;keyno=0&amp;l10n=ru&amp;mc=0" TargetMode="External"/><Relationship Id="rId5" Type="http://schemas.openxmlformats.org/officeDocument/2006/relationships/hyperlink" Target="http://pedsovet.su/load/" TargetMode="External"/><Relationship Id="rId4" Type="http://schemas.openxmlformats.org/officeDocument/2006/relationships/hyperlink" Target="http://pedsovet.s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755650" y="2060575"/>
            <a:ext cx="7772400" cy="1011238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Путешествие к звукам С- Ш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068638"/>
            <a:ext cx="6400800" cy="2217750"/>
          </a:xfrm>
        </p:spPr>
        <p:txBody>
          <a:bodyPr rtlCol="0">
            <a:normAutofit fontScale="32500" lnSpcReduction="20000"/>
          </a:bodyPr>
          <a:lstStyle/>
          <a:p>
            <a:pPr fontAlgn="auto">
              <a:lnSpc>
                <a:spcPts val="34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>
                <a:solidFill>
                  <a:srgbClr val="002060"/>
                </a:solidFill>
              </a:rPr>
              <a:t>автор: </a:t>
            </a:r>
            <a:r>
              <a:rPr lang="ru-RU" sz="8000" dirty="0" smtClean="0">
                <a:solidFill>
                  <a:srgbClr val="002060"/>
                </a:solidFill>
              </a:rPr>
              <a:t>учитель-логопед</a:t>
            </a:r>
            <a:endParaRPr lang="ru-RU" sz="8000" dirty="0">
              <a:solidFill>
                <a:srgbClr val="002060"/>
              </a:solidFill>
            </a:endParaRPr>
          </a:p>
          <a:p>
            <a:pPr fontAlgn="auto">
              <a:lnSpc>
                <a:spcPts val="34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002060"/>
                </a:solidFill>
              </a:rPr>
              <a:t>Ладыгина Ольга Александровна</a:t>
            </a:r>
            <a:endParaRPr lang="ru-RU" sz="8000" dirty="0">
              <a:solidFill>
                <a:srgbClr val="002060"/>
              </a:solidFill>
            </a:endParaRPr>
          </a:p>
          <a:p>
            <a:pPr fontAlgn="auto">
              <a:lnSpc>
                <a:spcPts val="34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002060"/>
                </a:solidFill>
              </a:rPr>
              <a:t>МБДОУ № 31 «Голубая стрела» г. Туапсе</a:t>
            </a:r>
            <a:endParaRPr lang="ru-RU" sz="8000" dirty="0">
              <a:solidFill>
                <a:srgbClr val="002060"/>
              </a:solidFill>
            </a:endParaRPr>
          </a:p>
          <a:p>
            <a:pPr fontAlgn="auto">
              <a:lnSpc>
                <a:spcPts val="34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>
                <a:solidFill>
                  <a:srgbClr val="002060"/>
                </a:solidFill>
              </a:rPr>
              <a:t>2013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Содержимое 7" descr="147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785795"/>
            <a:ext cx="121444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Содержимое 14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928670"/>
            <a:ext cx="1209684" cy="88796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pic>
        <p:nvPicPr>
          <p:cNvPr id="18434" name="Picture 2" descr="D:\Документы\Pictures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929066"/>
            <a:ext cx="857256" cy="857256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1928794" y="928670"/>
            <a:ext cx="1428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858016" y="928670"/>
            <a:ext cx="1428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5" name="Picture 3" descr="D:\Документы\Pictures\untitled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786058"/>
            <a:ext cx="952500" cy="1071565"/>
          </a:xfrm>
          <a:prstGeom prst="rect">
            <a:avLst/>
          </a:prstGeom>
          <a:noFill/>
        </p:spPr>
      </p:pic>
      <p:pic>
        <p:nvPicPr>
          <p:cNvPr id="18436" name="Picture 4" descr="D:\Документы\Pictures\iCAOXK48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3929066"/>
            <a:ext cx="1343028" cy="1071565"/>
          </a:xfrm>
          <a:prstGeom prst="rect">
            <a:avLst/>
          </a:prstGeom>
          <a:noFill/>
        </p:spPr>
      </p:pic>
      <p:pic>
        <p:nvPicPr>
          <p:cNvPr id="18437" name="Picture 5" descr="D:\Документы\Pictures\iCAMS4HL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95713" y="2714625"/>
            <a:ext cx="1242063" cy="1143003"/>
          </a:xfrm>
          <a:prstGeom prst="rect">
            <a:avLst/>
          </a:prstGeom>
          <a:noFill/>
        </p:spPr>
      </p:pic>
      <p:pic>
        <p:nvPicPr>
          <p:cNvPr id="18439" name="Picture 7" descr="http://im2-tub-ru.yandex.net/i?id=255103199-2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2214554"/>
            <a:ext cx="1114425" cy="1428750"/>
          </a:xfrm>
          <a:prstGeom prst="rect">
            <a:avLst/>
          </a:prstGeom>
          <a:noFill/>
        </p:spPr>
      </p:pic>
      <p:pic>
        <p:nvPicPr>
          <p:cNvPr id="18441" name="Picture 9" descr="http://im8-tub-ru.yandex.net/i?id=475395826-37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86182" y="3929066"/>
            <a:ext cx="1279216" cy="1214446"/>
          </a:xfrm>
          <a:prstGeom prst="rect">
            <a:avLst/>
          </a:prstGeom>
          <a:noFill/>
        </p:spPr>
      </p:pic>
      <p:pic>
        <p:nvPicPr>
          <p:cNvPr id="2050" name="Picture 2" descr="http://im2-tub-ru.yandex.net/i?id=190210632-53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72330" y="3857628"/>
            <a:ext cx="1253499" cy="1000132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170164341-28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071670" y="2314110"/>
            <a:ext cx="1307792" cy="1043451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36915576-69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7158" y="5214950"/>
            <a:ext cx="1000122" cy="1000122"/>
          </a:xfrm>
          <a:prstGeom prst="rect">
            <a:avLst/>
          </a:prstGeom>
          <a:noFill/>
        </p:spPr>
      </p:pic>
      <p:pic>
        <p:nvPicPr>
          <p:cNvPr id="2056" name="Picture 8" descr="http://im2-tub-ru.yandex.net/i?id=218991474-08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572132" y="5000636"/>
            <a:ext cx="1143008" cy="1143008"/>
          </a:xfrm>
          <a:prstGeom prst="rect">
            <a:avLst/>
          </a:prstGeom>
          <a:noFill/>
        </p:spPr>
      </p:pic>
      <p:pic>
        <p:nvPicPr>
          <p:cNvPr id="2058" name="Picture 10" descr="http://im2-tub-ru.yandex.net/i?id=466342963-14-72&amp;n=21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357818" y="2500306"/>
            <a:ext cx="1143008" cy="1113319"/>
          </a:xfrm>
          <a:prstGeom prst="rect">
            <a:avLst/>
          </a:prstGeom>
          <a:noFill/>
        </p:spPr>
      </p:pic>
      <p:pic>
        <p:nvPicPr>
          <p:cNvPr id="2060" name="Picture 12" descr="http://im6-tub-ru.yandex.net/i?id=184771871-65-72&amp;n=21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684608" y="5357826"/>
            <a:ext cx="872963" cy="928684"/>
          </a:xfrm>
          <a:prstGeom prst="rect">
            <a:avLst/>
          </a:prstGeom>
          <a:noFill/>
        </p:spPr>
      </p:pic>
      <p:pic>
        <p:nvPicPr>
          <p:cNvPr id="2062" name="Picture 14" descr="http://im4-tub-ru.yandex.net/i?id=51311611-66-72&amp;n=21">
            <a:hlinkClick r:id="rId24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000892" y="5000636"/>
            <a:ext cx="1476372" cy="1107279"/>
          </a:xfrm>
          <a:prstGeom prst="rect">
            <a:avLst/>
          </a:prstGeom>
          <a:noFill/>
        </p:spPr>
      </p:pic>
      <p:pic>
        <p:nvPicPr>
          <p:cNvPr id="2064" name="Picture 16" descr="http://im4-tub-ru.yandex.net/i?id=36798503-50-72&amp;n=21">
            <a:hlinkClick r:id="rId26"/>
          </p:cNvPr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57158" y="4071942"/>
            <a:ext cx="1071570" cy="1071570"/>
          </a:xfrm>
          <a:prstGeom prst="rect">
            <a:avLst/>
          </a:prstGeom>
          <a:noFill/>
        </p:spPr>
      </p:pic>
      <p:pic>
        <p:nvPicPr>
          <p:cNvPr id="2066" name="Picture 18" descr="http://im7-tub-ru.yandex.net/i?id=347215749-48-72&amp;n=21">
            <a:hlinkClick r:id="rId28"/>
          </p:cNvPr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4071934" y="1768066"/>
            <a:ext cx="881069" cy="660802"/>
          </a:xfrm>
          <a:prstGeom prst="rect">
            <a:avLst/>
          </a:prstGeom>
          <a:noFill/>
        </p:spPr>
      </p:pic>
      <p:pic>
        <p:nvPicPr>
          <p:cNvPr id="2068" name="Picture 20" descr="http://im4-tub-ru.yandex.net/i?id=328715643-56-72&amp;n=21">
            <a:hlinkClick r:id="rId30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3929058" y="5214950"/>
            <a:ext cx="1109660" cy="1080838"/>
          </a:xfrm>
          <a:prstGeom prst="rect">
            <a:avLst/>
          </a:prstGeom>
          <a:noFill/>
        </p:spPr>
      </p:pic>
      <p:pic>
        <p:nvPicPr>
          <p:cNvPr id="2070" name="Picture 22" descr="http://im3-tub-ru.yandex.net/i?id=272397587-50-72&amp;n=21">
            <a:hlinkClick r:id="rId32"/>
          </p:cNvPr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1714480" y="5429264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3419475" y="620713"/>
            <a:ext cx="2555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«Веселые стихи»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9222" name="Picture 6" descr="63889174_1284217608_8b90247f25f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52513"/>
            <a:ext cx="41846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http://im6-tub-ru.yandex.net/i?id=119541188-53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700213"/>
            <a:ext cx="16922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Пес спешит сегодня к киске,</a:t>
            </a:r>
          </a:p>
          <a:p>
            <a:pPr algn="ctr">
              <a:buNone/>
            </a:pPr>
            <a:r>
              <a:rPr lang="ru-RU" dirty="0" smtClean="0"/>
              <a:t>Как букет несет сосиски</a:t>
            </a:r>
          </a:p>
          <a:p>
            <a:endParaRPr lang="ru-RU" dirty="0"/>
          </a:p>
        </p:txBody>
      </p:sp>
      <p:pic>
        <p:nvPicPr>
          <p:cNvPr id="1026" name="Picture 2" descr="D:\Документы\Pictures\iCAYZD4S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595937" y="2357430"/>
            <a:ext cx="2905153" cy="30003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3419475" y="620713"/>
            <a:ext cx="2555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</a:rPr>
              <a:t>«Веселые стихи»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9222" name="Picture 6" descr="63889174_1284217608_8b90247f25f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52513"/>
            <a:ext cx="41846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http://im6-tub-ru.yandex.net/i?id=119541188-53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700213"/>
            <a:ext cx="16922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Лёша неуклюжий</a:t>
            </a:r>
          </a:p>
          <a:p>
            <a:pPr algn="ctr">
              <a:buNone/>
            </a:pPr>
            <a:r>
              <a:rPr lang="ru-RU" dirty="0" smtClean="0"/>
              <a:t>Шлёпнулся в лужу,</a:t>
            </a:r>
          </a:p>
          <a:p>
            <a:pPr algn="ctr">
              <a:buNone/>
            </a:pPr>
            <a:r>
              <a:rPr lang="ru-RU" dirty="0" smtClean="0"/>
              <a:t>Испачкал все штанишки,</a:t>
            </a:r>
          </a:p>
          <a:p>
            <a:pPr algn="ctr">
              <a:buNone/>
            </a:pPr>
            <a:r>
              <a:rPr lang="ru-RU" dirty="0" smtClean="0"/>
              <a:t>Набил на лбу большую шишку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D:\Документы\Pictures\iCA7PQOCZ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182028" y="2714620"/>
            <a:ext cx="2961872" cy="2500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http://im6-tub-ru.yandex.net/i?id=119541188-53-72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700213"/>
            <a:ext cx="16922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7829576" cy="498317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7411" name="Picture 3" descr="D:\Документы\Pictures\iCAOGQJL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142984"/>
            <a:ext cx="6572296" cy="4857784"/>
          </a:xfrm>
          <a:prstGeom prst="rect">
            <a:avLst/>
          </a:prstGeom>
          <a:noFill/>
        </p:spPr>
      </p:pic>
      <p:pic>
        <p:nvPicPr>
          <p:cNvPr id="1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4286248" y="3429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http://im6-tub-ru.yandex.net/i?id=119541188-53-72&amp;n=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700213"/>
            <a:ext cx="16922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2428860" y="2285992"/>
            <a:ext cx="5000660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</a:t>
            </a:r>
            <a:r>
              <a:rPr lang="ru-RU" u="sng" dirty="0" smtClean="0">
                <a:hlinkClick r:id="rId3"/>
              </a:rPr>
              <a:t>images.yandex.ru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u="sng" dirty="0" err="1" smtClean="0">
                <a:hlinkClick r:id="rId4"/>
              </a:rPr>
              <a:t>pedsovet.su</a:t>
            </a:r>
            <a:r>
              <a:rPr lang="ru-RU" dirty="0" smtClean="0"/>
              <a:t>›</a:t>
            </a:r>
            <a:r>
              <a:rPr lang="ru-RU" u="sng" dirty="0" smtClean="0">
                <a:hlinkClick r:id="rId5"/>
              </a:rPr>
              <a:t>Файлы для скачивания</a:t>
            </a:r>
            <a:r>
              <a:rPr lang="ru-RU" dirty="0" smtClean="0"/>
              <a:t>›</a:t>
            </a:r>
            <a:r>
              <a:rPr lang="ru-RU" u="sng" dirty="0" smtClean="0">
                <a:hlinkClick r:id="rId6"/>
              </a:rPr>
              <a:t>Шаблоны презентаций </a:t>
            </a:r>
            <a:r>
              <a:rPr lang="ru-RU" u="sng" dirty="0" err="1" smtClean="0">
                <a:hlinkClick r:id="rId6"/>
              </a:rPr>
              <a:t>PowerPoint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42976" y="785794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00298" y="2500306"/>
            <a:ext cx="3571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857224" y="857232"/>
            <a:ext cx="1571636" cy="107157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Начло пути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2857488" y="1071546"/>
            <a:ext cx="928694" cy="928694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143116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Остановка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С-Ш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4572000" y="785794"/>
            <a:ext cx="2143140" cy="1643074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571744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Остановка «Веселые слоги»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072330" y="2285992"/>
            <a:ext cx="1643074" cy="857256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3357562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Остановка «Грустные буквы»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5072066" y="4357694"/>
            <a:ext cx="2500330" cy="1000132"/>
          </a:xfrm>
          <a:prstGeom prst="irregularSeal2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С-Ш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5643578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Остановка «Игровая»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ердце 10"/>
          <p:cNvSpPr/>
          <p:nvPr/>
        </p:nvSpPr>
        <p:spPr>
          <a:xfrm>
            <a:off x="2428860" y="3571876"/>
            <a:ext cx="1428760" cy="121444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4929198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Остановка «Веселые стихи»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Лента лицом вверх 12"/>
          <p:cNvSpPr/>
          <p:nvPr/>
        </p:nvSpPr>
        <p:spPr>
          <a:xfrm>
            <a:off x="214282" y="3643314"/>
            <a:ext cx="1785950" cy="928694"/>
          </a:xfrm>
          <a:prstGeom prst="ribbon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Конец пути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071670" y="1857364"/>
            <a:ext cx="428628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4214810" y="1857364"/>
            <a:ext cx="500066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6500826" y="2143116"/>
            <a:ext cx="571504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4357694"/>
            <a:ext cx="357190" cy="3571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лево 17"/>
          <p:cNvSpPr/>
          <p:nvPr/>
        </p:nvSpPr>
        <p:spPr>
          <a:xfrm>
            <a:off x="4572000" y="5429264"/>
            <a:ext cx="642942" cy="35719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1928794" y="4214818"/>
            <a:ext cx="500066" cy="2143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Звук С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" name="Содержимое 13"/>
          <p:cNvPicPr>
            <a:picLocks noGrp="1"/>
          </p:cNvPicPr>
          <p:nvPr>
            <p:ph sz="half" idx="1"/>
          </p:nvPr>
        </p:nvPicPr>
        <p:blipFill>
          <a:blip r:embed="rId2">
            <a:lum bright="-20000" contrast="70000"/>
            <a:grayscl/>
          </a:blip>
          <a:srcRect/>
          <a:stretch>
            <a:fillRect/>
          </a:stretch>
        </p:blipFill>
        <p:spPr bwMode="auto">
          <a:xfrm>
            <a:off x="457200" y="1937294"/>
            <a:ext cx="4038600" cy="385177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15" name="Содержимое 14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83910"/>
            <a:ext cx="4038600" cy="235854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Звук Ш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sz="half" idx="1"/>
          </p:nvPr>
        </p:nvPicPr>
        <p:blipFill>
          <a:blip r:embed="rId2">
            <a:lum bright="-54000" contrast="90000"/>
            <a:grayscl/>
          </a:blip>
          <a:srcRect/>
          <a:stretch>
            <a:fillRect/>
          </a:stretch>
        </p:blipFill>
        <p:spPr bwMode="auto">
          <a:xfrm>
            <a:off x="457200" y="1942384"/>
            <a:ext cx="4038600" cy="384159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8" name="Содержимое 7" descr="147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7196" y="2357430"/>
            <a:ext cx="2780607" cy="254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829048" cy="498317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СА - ША -СА - каша и коса</a:t>
            </a:r>
          </a:p>
          <a:p>
            <a:endParaRPr lang="ru-RU" dirty="0"/>
          </a:p>
        </p:txBody>
      </p:sp>
      <p:pic>
        <p:nvPicPr>
          <p:cNvPr id="15362" name="Picture 2" descr="D:\Документы\Pictures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857364"/>
            <a:ext cx="2143141" cy="22138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363" name="Picture 3" descr="D:\Документы\Picture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071942"/>
            <a:ext cx="2105025" cy="17145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СУ - ШУ - СУ - я платочек свой сушу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D:\Документы\Pictures\20THCPANT-FUL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38750" y="2134394"/>
            <a:ext cx="2857500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ШО - СО - ШО -колесо хорошо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D:\Документы\Pictures\iCA50K9C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214554"/>
            <a:ext cx="2857520" cy="23630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928670"/>
            <a:ext cx="4038600" cy="519749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СЫ - ШИ - СЫ- мыши любят сыр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D:\Документы\Pictures\myshka_s_syrom_240x3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24500" y="2339181"/>
            <a:ext cx="22860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8876" y="2500306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000372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1071546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500570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1142984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4500570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429000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2071678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4071942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1357298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5286388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5286388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2857496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357430"/>
            <a:ext cx="1678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ифференциация С - Ш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енняя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Дифференциация С - Ш</Template>
  <TotalTime>252</TotalTime>
  <Words>148</Words>
  <Application>Microsoft Office PowerPoint</Application>
  <PresentationFormat>Экран (4:3)</PresentationFormat>
  <Paragraphs>58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Дифференциация С - Ш</vt:lpstr>
      <vt:lpstr>Путешествие к звукам С- Ш</vt:lpstr>
      <vt:lpstr>Слайд 2</vt:lpstr>
      <vt:lpstr>Звук С</vt:lpstr>
      <vt:lpstr>Звук Ш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к звукам С- Ш</dc:title>
  <dc:creator>User</dc:creator>
  <cp:lastModifiedBy>голубая стрела</cp:lastModifiedBy>
  <cp:revision>26</cp:revision>
  <dcterms:created xsi:type="dcterms:W3CDTF">2013-10-19T10:36:06Z</dcterms:created>
  <dcterms:modified xsi:type="dcterms:W3CDTF">2013-10-28T09:28:49Z</dcterms:modified>
</cp:coreProperties>
</file>