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6" r:id="rId4"/>
    <p:sldId id="270" r:id="rId5"/>
    <p:sldId id="272" r:id="rId6"/>
    <p:sldId id="273" r:id="rId7"/>
    <p:sldId id="274" r:id="rId8"/>
    <p:sldId id="258" r:id="rId9"/>
    <p:sldId id="260" r:id="rId10"/>
    <p:sldId id="262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5C64-5724-4DB5-B160-1E905390892A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5BD4-A872-49D9-B0F1-4E52A0F13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35F45-8C84-4288-84BA-6931F3EBF799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131C-DC2D-42B8-9A82-E13E2C880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B64E-6EFC-40AF-9B8C-446532DC65F0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5333-DEE5-4F9E-BD00-9897F3BD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B577-86FB-4579-84BC-E2FE9FED9FBE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2AD2D-92E4-4DF8-AE75-BEC1AA09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738C-9BFC-4A21-8D4E-78ED36D406AC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E8AF-1C55-46AD-B482-D4F74322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6A17C-94A7-4A81-B9A8-C167EFB2E34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456B-80C9-44A5-AAD6-2A4AA83FA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42EE-DBB0-4280-BF0C-A9134CBC9DB8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B886-EF28-4526-81CE-D123843D1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601F-73FF-4AB5-9394-BD51BCD1A95B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DE1B-0D15-4618-95A4-28AD78A16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C282-1F6E-49A8-A4E4-D0CDCFC2D63A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938D-7427-4D3F-B077-EB2C9C1A2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2395-B41F-48F2-A1E8-2D2573E5737D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2D4F-140D-4A66-9ECD-A476A06D1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1680-D2E0-42D1-BD3B-659041270432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E74F-BC63-41C2-B774-27024AFCB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FCA00-F625-42DA-8939-C11F52C795D1}" type="datetimeFigureOut">
              <a:rPr lang="ru-RU"/>
              <a:pPr>
                <a:defRPr/>
              </a:pPr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CE59B-CB26-4138-A10A-27E463B36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file:///F:\&#1087;&#1077;&#1089;&#1085;&#1080;\Holly%20Dolly%20-%20&#1060;&#1080;&#1085;&#1089;&#1082;&#1072;&#1103;%20&#1087;&#1086;&#1083;&#1100;&#1082;&#1072;%20(audiopoisk.com).mp3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file:///G:\Holly%20Dolly%20-%20&#1060;&#1080;&#1085;&#1089;&#1082;&#1072;&#1103;%20&#1087;&#1086;&#1083;&#1100;&#1082;&#1072;%20(audiopoisk.com).mp3" TargetMode="External"/><Relationship Id="rId1" Type="http://schemas.openxmlformats.org/officeDocument/2006/relationships/audio" Target="file:///H:\&#1087;&#1077;&#1089;&#1085;&#1080;\&#1044;&#1077;&#1090;&#1089;&#1082;&#1080;&#1077;%20&#1087;&#1077;&#1089;&#1085;&#1080;%20-%20&#1058;&#1072;&#1085;&#1077;&#1094;%20&#1084;&#1072;&#1083;&#1077;&#1085;&#1100;&#1082;&#1080;&#1093;%20&#1091;&#1090;&#1103;&#1090;%20(audiopoisk.com)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audio" Target="../media/audio1.wav"/><Relationship Id="rId10" Type="http://schemas.openxmlformats.org/officeDocument/2006/relationships/image" Target="../media/image17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teddy_bea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860800"/>
            <a:ext cx="23050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4149080"/>
            <a:ext cx="4896544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Работа</a:t>
            </a:r>
            <a:r>
              <a:rPr lang="uk-UA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в </a:t>
            </a:r>
            <a:r>
              <a:rPr lang="uk-UA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тетради</a:t>
            </a:r>
            <a:r>
              <a:rPr lang="uk-UA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22531" name="Рисунок 2" descr="165_larg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0"/>
            <a:ext cx="3551238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692696"/>
            <a:ext cx="523056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uk-UA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Решение</a:t>
            </a:r>
            <a:r>
              <a:rPr lang="uk-UA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uk-UA" sz="4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примеров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4536107" cy="101566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uk-UA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Итог</a:t>
            </a:r>
            <a:r>
              <a:rPr lang="uk-UA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uk-UA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урока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7667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6+   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5+   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4+   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3+   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2+   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1+     =7</a:t>
            </a:r>
            <a:endParaRPr lang="ru-RU" sz="6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6+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1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5+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4+ 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3+ 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4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2+ 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5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=7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1+ </a:t>
            </a:r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6</a:t>
            </a:r>
            <a:r>
              <a:rPr lang="ru-RU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  =7</a:t>
            </a:r>
            <a:endParaRPr lang="ru-RU" sz="6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705678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Каллиграфическая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минутка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7" name="Рисунок 3" descr="a-1323166600_1_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00438"/>
            <a:ext cx="33115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ajzX7w2K_m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357563"/>
            <a:ext cx="364966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268760"/>
            <a:ext cx="705678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Задачи в стихах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1" name="Рисунок 4" descr="Boyatdesk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068638"/>
            <a:ext cx="253682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1340768"/>
            <a:ext cx="640871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Физкультминутка.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18435" name="Рисунок 7" descr="Children_Day_vector_wallpaper_0168013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76700"/>
            <a:ext cx="331311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t="-5000" r="-13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5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79512" y="-55177"/>
            <a:ext cx="3960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Леси-</a:t>
            </a:r>
            <a:r>
              <a:rPr lang="ru-RU" sz="88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215018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9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У Тараса </a:t>
            </a: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- ? на </a:t>
            </a:r>
            <a:r>
              <a:rPr lang="ru-RU" sz="9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endParaRPr lang="en-US" sz="6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меньше</a:t>
            </a:r>
            <a:r>
              <a:rPr lang="uk-UA" sz="7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8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9" name="Picture 10" descr="aco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76250"/>
            <a:ext cx="466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11560" y="4813994"/>
            <a:ext cx="7920880" cy="186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   В  Р   О</a:t>
            </a:r>
            <a:endParaRPr lang="ru-RU" sz="11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ские песни - Танец маленьких утят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267168095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573463"/>
            <a:ext cx="29686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Holly Dolly - Финская полька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85928720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6688" y="476250"/>
            <a:ext cx="22304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 descr="nasekomie-77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750" y="908050"/>
            <a:ext cx="15113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Holly Dolly - Финская полька (audiopoisk.com)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7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720" fill="hold"/>
                                        <p:tgtEl>
                                          <p:spTgt spid="21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Экран (4:3)</PresentationFormat>
  <Paragraphs>0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Лицей</cp:lastModifiedBy>
  <cp:revision>30</cp:revision>
  <dcterms:created xsi:type="dcterms:W3CDTF">2013-01-12T03:57:00Z</dcterms:created>
  <dcterms:modified xsi:type="dcterms:W3CDTF">2013-01-23T07:43:50Z</dcterms:modified>
</cp:coreProperties>
</file>