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16" r:id="rId2"/>
    <p:sldId id="256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1" r:id="rId12"/>
    <p:sldId id="31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14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800000"/>
    <a:srgbClr val="FF0066"/>
    <a:srgbClr val="808080"/>
    <a:srgbClr val="FF9900"/>
    <a:srgbClr val="FCFCFC"/>
    <a:srgbClr val="E8E8E8"/>
    <a:srgbClr val="FFD84B"/>
    <a:srgbClr val="FFFF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D73390-B68B-4455-9031-C02A9FCC1E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91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62D352-8250-4B74-A3F3-F656A5840D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93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reeform 7"/>
          <p:cNvSpPr>
            <a:spLocks/>
          </p:cNvSpPr>
          <p:nvPr/>
        </p:nvSpPr>
        <p:spPr bwMode="gray">
          <a:xfrm>
            <a:off x="-1588" y="5881688"/>
            <a:ext cx="2917826" cy="977900"/>
          </a:xfrm>
          <a:custGeom>
            <a:avLst/>
            <a:gdLst/>
            <a:ahLst/>
            <a:cxnLst>
              <a:cxn ang="0">
                <a:pos x="0" y="74"/>
              </a:cxn>
              <a:cxn ang="0">
                <a:pos x="1589" y="0"/>
              </a:cxn>
              <a:cxn ang="0">
                <a:pos x="1838" y="618"/>
              </a:cxn>
              <a:cxn ang="0">
                <a:pos x="0" y="618"/>
              </a:cxn>
              <a:cxn ang="0">
                <a:pos x="0" y="74"/>
              </a:cxn>
            </a:cxnLst>
            <a:rect l="0" t="0" r="r" b="b"/>
            <a:pathLst>
              <a:path w="1838" h="618">
                <a:moveTo>
                  <a:pt x="0" y="74"/>
                </a:moveTo>
                <a:cubicBezTo>
                  <a:pt x="879" y="269"/>
                  <a:pt x="1589" y="0"/>
                  <a:pt x="1589" y="0"/>
                </a:cubicBezTo>
                <a:cubicBezTo>
                  <a:pt x="1652" y="335"/>
                  <a:pt x="1838" y="618"/>
                  <a:pt x="1838" y="618"/>
                </a:cubicBezTo>
                <a:lnTo>
                  <a:pt x="0" y="618"/>
                </a:lnTo>
                <a:cubicBezTo>
                  <a:pt x="0" y="618"/>
                  <a:pt x="0" y="346"/>
                  <a:pt x="0" y="74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1" name="Freeform 9"/>
          <p:cNvSpPr>
            <a:spLocks/>
          </p:cNvSpPr>
          <p:nvPr/>
        </p:nvSpPr>
        <p:spPr bwMode="gray">
          <a:xfrm>
            <a:off x="4356100" y="641350"/>
            <a:ext cx="4787900" cy="5997575"/>
          </a:xfrm>
          <a:custGeom>
            <a:avLst/>
            <a:gdLst/>
            <a:ahLst/>
            <a:cxnLst>
              <a:cxn ang="0">
                <a:pos x="548" y="1300"/>
              </a:cxn>
              <a:cxn ang="0">
                <a:pos x="0" y="2525"/>
              </a:cxn>
              <a:cxn ang="0">
                <a:pos x="3016" y="2752"/>
              </a:cxn>
              <a:cxn ang="0">
                <a:pos x="3016" y="665"/>
              </a:cxn>
              <a:cxn ang="0">
                <a:pos x="1944" y="0"/>
              </a:cxn>
              <a:cxn ang="0">
                <a:pos x="548" y="1300"/>
              </a:cxn>
            </a:cxnLst>
            <a:rect l="0" t="0" r="r" b="b"/>
            <a:pathLst>
              <a:path w="3016" h="3791">
                <a:moveTo>
                  <a:pt x="548" y="1300"/>
                </a:moveTo>
                <a:cubicBezTo>
                  <a:pt x="274" y="1912"/>
                  <a:pt x="0" y="2525"/>
                  <a:pt x="0" y="2525"/>
                </a:cubicBezTo>
                <a:cubicBezTo>
                  <a:pt x="1458" y="3791"/>
                  <a:pt x="3016" y="2752"/>
                  <a:pt x="3016" y="2752"/>
                </a:cubicBezTo>
                <a:cubicBezTo>
                  <a:pt x="3016" y="2752"/>
                  <a:pt x="3016" y="1708"/>
                  <a:pt x="3016" y="665"/>
                </a:cubicBezTo>
                <a:cubicBezTo>
                  <a:pt x="2528" y="170"/>
                  <a:pt x="1944" y="0"/>
                  <a:pt x="1944" y="0"/>
                </a:cubicBezTo>
                <a:cubicBezTo>
                  <a:pt x="1944" y="0"/>
                  <a:pt x="1639" y="839"/>
                  <a:pt x="548" y="13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4" name="Freeform 12"/>
          <p:cNvSpPr>
            <a:spLocks/>
          </p:cNvSpPr>
          <p:nvPr/>
        </p:nvSpPr>
        <p:spPr bwMode="gray">
          <a:xfrm>
            <a:off x="2528888" y="4683125"/>
            <a:ext cx="6615112" cy="2239963"/>
          </a:xfrm>
          <a:custGeom>
            <a:avLst/>
            <a:gdLst/>
            <a:ahLst/>
            <a:cxnLst>
              <a:cxn ang="0">
                <a:pos x="1114" y="0"/>
              </a:cxn>
              <a:cxn ang="0">
                <a:pos x="0" y="754"/>
              </a:cxn>
              <a:cxn ang="0">
                <a:pos x="406" y="1375"/>
              </a:cxn>
              <a:cxn ang="0">
                <a:pos x="4171" y="1375"/>
              </a:cxn>
              <a:cxn ang="0">
                <a:pos x="4171" y="468"/>
              </a:cxn>
              <a:cxn ang="0">
                <a:pos x="1114" y="0"/>
              </a:cxn>
            </a:cxnLst>
            <a:rect l="0" t="0" r="r" b="b"/>
            <a:pathLst>
              <a:path w="4171" h="1416">
                <a:moveTo>
                  <a:pt x="1114" y="0"/>
                </a:moveTo>
                <a:cubicBezTo>
                  <a:pt x="1114" y="0"/>
                  <a:pt x="557" y="377"/>
                  <a:pt x="0" y="754"/>
                </a:cubicBezTo>
                <a:cubicBezTo>
                  <a:pt x="180" y="1190"/>
                  <a:pt x="406" y="1375"/>
                  <a:pt x="406" y="1375"/>
                </a:cubicBezTo>
                <a:cubicBezTo>
                  <a:pt x="2288" y="1375"/>
                  <a:pt x="4171" y="1375"/>
                  <a:pt x="4171" y="1375"/>
                </a:cubicBezTo>
                <a:lnTo>
                  <a:pt x="4171" y="468"/>
                </a:lnTo>
                <a:cubicBezTo>
                  <a:pt x="4171" y="468"/>
                  <a:pt x="2546" y="1416"/>
                  <a:pt x="1114" y="0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6" name="Freeform 14" descr="1"/>
          <p:cNvSpPr>
            <a:spLocks/>
          </p:cNvSpPr>
          <p:nvPr/>
        </p:nvSpPr>
        <p:spPr bwMode="gray">
          <a:xfrm>
            <a:off x="4714875" y="-1588"/>
            <a:ext cx="2543175" cy="26320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5" y="1645"/>
              </a:cxn>
              <a:cxn ang="0">
                <a:pos x="1569" y="0"/>
              </a:cxn>
              <a:cxn ang="0">
                <a:pos x="0" y="0"/>
              </a:cxn>
            </a:cxnLst>
            <a:rect l="0" t="0" r="r" b="b"/>
            <a:pathLst>
              <a:path w="1569" h="1645">
                <a:moveTo>
                  <a:pt x="0" y="0"/>
                </a:moveTo>
                <a:lnTo>
                  <a:pt x="335" y="1645"/>
                </a:lnTo>
                <a:cubicBezTo>
                  <a:pt x="335" y="1645"/>
                  <a:pt x="1394" y="1086"/>
                  <a:pt x="1569" y="0"/>
                </a:cubicBezTo>
                <a:cubicBezTo>
                  <a:pt x="784" y="0"/>
                  <a:pt x="0" y="0"/>
                  <a:pt x="0" y="0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7" name="Freeform 15"/>
          <p:cNvSpPr>
            <a:spLocks/>
          </p:cNvSpPr>
          <p:nvPr/>
        </p:nvSpPr>
        <p:spPr bwMode="gray">
          <a:xfrm>
            <a:off x="-3175" y="1588"/>
            <a:ext cx="5857875" cy="6794500"/>
          </a:xfrm>
          <a:custGeom>
            <a:avLst/>
            <a:gdLst/>
            <a:ahLst/>
            <a:cxnLst>
              <a:cxn ang="0">
                <a:pos x="0" y="3810"/>
              </a:cxn>
              <a:cxn ang="0">
                <a:pos x="0" y="1"/>
              </a:cxn>
              <a:cxn ang="0">
                <a:pos x="2974" y="0"/>
              </a:cxn>
              <a:cxn ang="0">
                <a:pos x="2768" y="2926"/>
              </a:cxn>
              <a:cxn ang="0">
                <a:pos x="0" y="3810"/>
              </a:cxn>
            </a:cxnLst>
            <a:rect l="0" t="0" r="r" b="b"/>
            <a:pathLst>
              <a:path w="3690" h="4280">
                <a:moveTo>
                  <a:pt x="0" y="3810"/>
                </a:moveTo>
                <a:lnTo>
                  <a:pt x="0" y="1"/>
                </a:lnTo>
                <a:lnTo>
                  <a:pt x="2974" y="0"/>
                </a:lnTo>
                <a:cubicBezTo>
                  <a:pt x="3284" y="452"/>
                  <a:pt x="3690" y="1776"/>
                  <a:pt x="2768" y="2926"/>
                </a:cubicBezTo>
                <a:cubicBezTo>
                  <a:pt x="1610" y="4280"/>
                  <a:pt x="0" y="3810"/>
                  <a:pt x="0" y="381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8" name="Freeform 16"/>
          <p:cNvSpPr>
            <a:spLocks/>
          </p:cNvSpPr>
          <p:nvPr/>
        </p:nvSpPr>
        <p:spPr bwMode="gray">
          <a:xfrm>
            <a:off x="-3175" y="1588"/>
            <a:ext cx="5943600" cy="6437312"/>
          </a:xfrm>
          <a:custGeom>
            <a:avLst/>
            <a:gdLst/>
            <a:ahLst/>
            <a:cxnLst>
              <a:cxn ang="0">
                <a:pos x="0" y="3765"/>
              </a:cxn>
              <a:cxn ang="0">
                <a:pos x="0" y="0"/>
              </a:cxn>
              <a:cxn ang="0">
                <a:pos x="2767" y="0"/>
              </a:cxn>
              <a:cxn ang="0">
                <a:pos x="2567" y="2858"/>
              </a:cxn>
              <a:cxn ang="0">
                <a:pos x="0" y="3765"/>
              </a:cxn>
            </a:cxnLst>
            <a:rect l="0" t="0" r="r" b="b"/>
            <a:pathLst>
              <a:path w="3635" h="4115">
                <a:moveTo>
                  <a:pt x="0" y="3765"/>
                </a:moveTo>
                <a:lnTo>
                  <a:pt x="0" y="0"/>
                </a:lnTo>
                <a:lnTo>
                  <a:pt x="2767" y="0"/>
                </a:lnTo>
                <a:cubicBezTo>
                  <a:pt x="2767" y="0"/>
                  <a:pt x="3635" y="1445"/>
                  <a:pt x="2567" y="2858"/>
                </a:cubicBezTo>
                <a:cubicBezTo>
                  <a:pt x="1523" y="4115"/>
                  <a:pt x="0" y="3765"/>
                  <a:pt x="0" y="376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19216"/>
                  <a:invGamma/>
                </a:srgbClr>
              </a:gs>
              <a:gs pos="100000">
                <a:srgbClr val="FDF58D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250825" y="9525"/>
            <a:ext cx="4176713" cy="5908675"/>
            <a:chOff x="158" y="6"/>
            <a:chExt cx="2631" cy="3722"/>
          </a:xfrm>
        </p:grpSpPr>
        <p:sp>
          <p:nvSpPr>
            <p:cNvPr id="3090" name="Line 18"/>
            <p:cNvSpPr>
              <a:spLocks noChangeShapeType="1"/>
            </p:cNvSpPr>
            <p:nvPr/>
          </p:nvSpPr>
          <p:spPr bwMode="gray">
            <a:xfrm>
              <a:off x="158" y="6"/>
              <a:ext cx="0" cy="372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gray">
            <a:xfrm>
              <a:off x="815" y="6"/>
              <a:ext cx="0" cy="372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092" name="Line 20"/>
            <p:cNvSpPr>
              <a:spLocks noChangeShapeType="1"/>
            </p:cNvSpPr>
            <p:nvPr/>
          </p:nvSpPr>
          <p:spPr bwMode="gray">
            <a:xfrm>
              <a:off x="1473" y="6"/>
              <a:ext cx="0" cy="358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gray">
            <a:xfrm>
              <a:off x="2131" y="6"/>
              <a:ext cx="0" cy="325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094" name="Line 22"/>
            <p:cNvSpPr>
              <a:spLocks noChangeShapeType="1"/>
            </p:cNvSpPr>
            <p:nvPr/>
          </p:nvSpPr>
          <p:spPr bwMode="gray">
            <a:xfrm>
              <a:off x="2789" y="6"/>
              <a:ext cx="0" cy="258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95" name="Group 23"/>
          <p:cNvGrpSpPr>
            <a:grpSpLocks/>
          </p:cNvGrpSpPr>
          <p:nvPr/>
        </p:nvGrpSpPr>
        <p:grpSpPr bwMode="auto">
          <a:xfrm>
            <a:off x="6350" y="260350"/>
            <a:ext cx="5041900" cy="5329238"/>
            <a:chOff x="4" y="164"/>
            <a:chExt cx="3176" cy="3357"/>
          </a:xfrm>
        </p:grpSpPr>
        <p:sp>
          <p:nvSpPr>
            <p:cNvPr id="3096" name="Line 24"/>
            <p:cNvSpPr>
              <a:spLocks noChangeShapeType="1"/>
            </p:cNvSpPr>
            <p:nvPr/>
          </p:nvSpPr>
          <p:spPr bwMode="gray">
            <a:xfrm rot="5400000">
              <a:off x="1466" y="-1298"/>
              <a:ext cx="0" cy="292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097" name="Line 25"/>
            <p:cNvSpPr>
              <a:spLocks noChangeShapeType="1"/>
            </p:cNvSpPr>
            <p:nvPr/>
          </p:nvSpPr>
          <p:spPr bwMode="gray">
            <a:xfrm rot="5400000">
              <a:off x="1575" y="-736"/>
              <a:ext cx="0" cy="314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Line 26"/>
            <p:cNvSpPr>
              <a:spLocks noChangeShapeType="1"/>
            </p:cNvSpPr>
            <p:nvPr/>
          </p:nvSpPr>
          <p:spPr bwMode="gray">
            <a:xfrm rot="5400000">
              <a:off x="1592" y="-82"/>
              <a:ext cx="0" cy="317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Line 27"/>
            <p:cNvSpPr>
              <a:spLocks noChangeShapeType="1"/>
            </p:cNvSpPr>
            <p:nvPr/>
          </p:nvSpPr>
          <p:spPr bwMode="gray">
            <a:xfrm rot="5400000">
              <a:off x="1508" y="674"/>
              <a:ext cx="0" cy="30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Line 28"/>
            <p:cNvSpPr>
              <a:spLocks noChangeShapeType="1"/>
            </p:cNvSpPr>
            <p:nvPr/>
          </p:nvSpPr>
          <p:spPr bwMode="gray">
            <a:xfrm rot="5400000">
              <a:off x="1306" y="1547"/>
              <a:ext cx="0" cy="260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101" name="Line 29"/>
            <p:cNvSpPr>
              <a:spLocks noChangeShapeType="1"/>
            </p:cNvSpPr>
            <p:nvPr/>
          </p:nvSpPr>
          <p:spPr bwMode="gray">
            <a:xfrm rot="5400000">
              <a:off x="838" y="2687"/>
              <a:ext cx="0" cy="166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2368550" y="288925"/>
            <a:ext cx="1012825" cy="1025525"/>
          </a:xfrm>
          <a:prstGeom prst="rect">
            <a:avLst/>
          </a:prstGeom>
          <a:solidFill>
            <a:srgbClr val="FFFFFF">
              <a:alpha val="6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>
            <a:off x="0" y="279400"/>
            <a:ext cx="250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1331913" y="9525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6" name="Freeform 34"/>
          <p:cNvSpPr>
            <a:spLocks/>
          </p:cNvSpPr>
          <p:nvPr/>
        </p:nvSpPr>
        <p:spPr bwMode="gray">
          <a:xfrm>
            <a:off x="4452938" y="1347788"/>
            <a:ext cx="720725" cy="1047750"/>
          </a:xfrm>
          <a:custGeom>
            <a:avLst/>
            <a:gdLst/>
            <a:ahLst/>
            <a:cxnLst>
              <a:cxn ang="0">
                <a:pos x="363" y="0"/>
              </a:cxn>
              <a:cxn ang="0">
                <a:pos x="0" y="0"/>
              </a:cxn>
              <a:cxn ang="0">
                <a:pos x="0" y="680"/>
              </a:cxn>
              <a:cxn ang="0">
                <a:pos x="409" y="680"/>
              </a:cxn>
              <a:cxn ang="0">
                <a:pos x="454" y="317"/>
              </a:cxn>
              <a:cxn ang="0">
                <a:pos x="363" y="0"/>
              </a:cxn>
            </a:cxnLst>
            <a:rect l="0" t="0" r="r" b="b"/>
            <a:pathLst>
              <a:path w="454" h="680">
                <a:moveTo>
                  <a:pt x="363" y="0"/>
                </a:moveTo>
                <a:lnTo>
                  <a:pt x="0" y="0"/>
                </a:lnTo>
                <a:lnTo>
                  <a:pt x="0" y="680"/>
                </a:lnTo>
                <a:lnTo>
                  <a:pt x="409" y="680"/>
                </a:lnTo>
                <a:lnTo>
                  <a:pt x="454" y="317"/>
                </a:lnTo>
                <a:lnTo>
                  <a:pt x="36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7" name="Freeform 35"/>
          <p:cNvSpPr>
            <a:spLocks/>
          </p:cNvSpPr>
          <p:nvPr/>
        </p:nvSpPr>
        <p:spPr bwMode="gray">
          <a:xfrm>
            <a:off x="2365375" y="4549775"/>
            <a:ext cx="1003300" cy="1023938"/>
          </a:xfrm>
          <a:custGeom>
            <a:avLst/>
            <a:gdLst/>
            <a:ahLst/>
            <a:cxnLst>
              <a:cxn ang="0">
                <a:pos x="635" y="0"/>
              </a:cxn>
              <a:cxn ang="0">
                <a:pos x="0" y="0"/>
              </a:cxn>
              <a:cxn ang="0">
                <a:pos x="0" y="681"/>
              </a:cxn>
              <a:cxn ang="0">
                <a:pos x="272" y="681"/>
              </a:cxn>
              <a:cxn ang="0">
                <a:pos x="680" y="454"/>
              </a:cxn>
              <a:cxn ang="0">
                <a:pos x="680" y="0"/>
              </a:cxn>
              <a:cxn ang="0">
                <a:pos x="635" y="0"/>
              </a:cxn>
            </a:cxnLst>
            <a:rect l="0" t="0" r="r" b="b"/>
            <a:pathLst>
              <a:path w="680" h="681">
                <a:moveTo>
                  <a:pt x="635" y="0"/>
                </a:moveTo>
                <a:lnTo>
                  <a:pt x="0" y="0"/>
                </a:lnTo>
                <a:lnTo>
                  <a:pt x="0" y="681"/>
                </a:lnTo>
                <a:lnTo>
                  <a:pt x="272" y="681"/>
                </a:lnTo>
                <a:lnTo>
                  <a:pt x="680" y="454"/>
                </a:lnTo>
                <a:lnTo>
                  <a:pt x="680" y="0"/>
                </a:lnTo>
                <a:lnTo>
                  <a:pt x="635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8" name="Freeform 36"/>
          <p:cNvSpPr>
            <a:spLocks/>
          </p:cNvSpPr>
          <p:nvPr/>
        </p:nvSpPr>
        <p:spPr bwMode="gray">
          <a:xfrm>
            <a:off x="7524750" y="0"/>
            <a:ext cx="1620838" cy="1230313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255"/>
              </a:cxn>
              <a:cxn ang="0">
                <a:pos x="1007" y="775"/>
              </a:cxn>
              <a:cxn ang="0">
                <a:pos x="1009" y="0"/>
              </a:cxn>
              <a:cxn ang="0">
                <a:pos x="34" y="0"/>
              </a:cxn>
            </a:cxnLst>
            <a:rect l="0" t="0" r="r" b="b"/>
            <a:pathLst>
              <a:path w="1009" h="775">
                <a:moveTo>
                  <a:pt x="34" y="0"/>
                </a:moveTo>
                <a:cubicBezTo>
                  <a:pt x="34" y="115"/>
                  <a:pt x="0" y="255"/>
                  <a:pt x="0" y="255"/>
                </a:cubicBezTo>
                <a:cubicBezTo>
                  <a:pt x="489" y="376"/>
                  <a:pt x="1007" y="775"/>
                  <a:pt x="1007" y="775"/>
                </a:cubicBezTo>
                <a:lnTo>
                  <a:pt x="1009" y="0"/>
                </a:lnTo>
                <a:cubicBezTo>
                  <a:pt x="1009" y="0"/>
                  <a:pt x="521" y="0"/>
                  <a:pt x="34" y="0"/>
                </a:cubicBezTo>
                <a:close/>
              </a:path>
            </a:pathLst>
          </a:custGeom>
          <a:solidFill>
            <a:srgbClr val="E8E8E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109" name="Picture 37" descr="wa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 rot="393398">
            <a:off x="2268538" y="584200"/>
            <a:ext cx="2663825" cy="21971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9D0D9B4-B614-400A-942B-FDBA1D729E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228600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>
                <a:latin typeface="Arial Black" pitchFamily="34" charset="0"/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F7128-22AB-4E76-81D8-F9E3FF695A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AB08B-B333-4215-9D1F-F926598AD1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46954C-5892-410B-B867-4C8F309D7C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8DB61-A785-48A7-9210-FC29D93B0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EFC20-A7C6-4E27-966A-8E794648A5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DD8D3-E32B-476F-A7FC-E2219DFDEC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33686-7B63-4312-A121-AC92D9BA85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EE80D-62E8-4C4A-95E6-62CF566539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2AA8C-7A82-4EFA-8DFA-0CD89260A4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6164E-6BD9-4CDE-9BD9-9A3D7CE579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88F21-886B-4E7B-943F-42411CB427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129DE-D049-44B3-86F7-776F2417B2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6593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331" y="4325"/>
              </a:cxn>
              <a:cxn ang="0">
                <a:pos x="4" y="311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5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cubicBezTo>
                  <a:pt x="5768" y="4325"/>
                  <a:pt x="3549" y="4325"/>
                  <a:pt x="1331" y="4325"/>
                </a:cubicBezTo>
                <a:cubicBezTo>
                  <a:pt x="499" y="3811"/>
                  <a:pt x="0" y="3109"/>
                  <a:pt x="4" y="311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3137"/>
                  <a:invGamma/>
                </a:srgbClr>
              </a:gs>
              <a:gs pos="100000">
                <a:srgbClr val="FDF58D">
                  <a:alpha val="70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32" name="Picture 8" descr="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3" name="Freeform 9"/>
          <p:cNvSpPr>
            <a:spLocks/>
          </p:cNvSpPr>
          <p:nvPr/>
        </p:nvSpPr>
        <p:spPr bwMode="gray">
          <a:xfrm>
            <a:off x="6350" y="5113338"/>
            <a:ext cx="1852613" cy="1746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0" y="0"/>
            <a:ext cx="9156700" cy="6875463"/>
            <a:chOff x="0" y="0"/>
            <a:chExt cx="5768" cy="4331"/>
          </a:xfrm>
        </p:grpSpPr>
        <p:grpSp>
          <p:nvGrpSpPr>
            <p:cNvPr id="1036" name="Group 12"/>
            <p:cNvGrpSpPr>
              <a:grpSpLocks/>
            </p:cNvGrpSpPr>
            <p:nvPr/>
          </p:nvGrpSpPr>
          <p:grpSpPr bwMode="auto">
            <a:xfrm>
              <a:off x="332" y="0"/>
              <a:ext cx="5080" cy="4331"/>
              <a:chOff x="332" y="0"/>
              <a:chExt cx="5080" cy="4331"/>
            </a:xfrm>
          </p:grpSpPr>
          <p:sp>
            <p:nvSpPr>
              <p:cNvPr id="1037" name="Line 13"/>
              <p:cNvSpPr>
                <a:spLocks noChangeShapeType="1"/>
              </p:cNvSpPr>
              <p:nvPr/>
            </p:nvSpPr>
            <p:spPr bwMode="gray">
              <a:xfrm>
                <a:off x="332" y="0"/>
                <a:ext cx="0" cy="351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8" name="Line 14"/>
              <p:cNvSpPr>
                <a:spLocks noChangeShapeType="1"/>
              </p:cNvSpPr>
              <p:nvPr/>
            </p:nvSpPr>
            <p:spPr bwMode="gray">
              <a:xfrm>
                <a:off x="1057" y="0"/>
                <a:ext cx="0" cy="41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Line 15"/>
              <p:cNvSpPr>
                <a:spLocks noChangeShapeType="1"/>
              </p:cNvSpPr>
              <p:nvPr/>
            </p:nvSpPr>
            <p:spPr bwMode="gray">
              <a:xfrm>
                <a:off x="1783" y="0"/>
                <a:ext cx="0" cy="432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0" name="Line 16"/>
              <p:cNvSpPr>
                <a:spLocks noChangeShapeType="1"/>
              </p:cNvSpPr>
              <p:nvPr/>
            </p:nvSpPr>
            <p:spPr bwMode="gray">
              <a:xfrm>
                <a:off x="2509" y="0"/>
                <a:ext cx="0" cy="433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1" name="Line 17"/>
              <p:cNvSpPr>
                <a:spLocks noChangeShapeType="1"/>
              </p:cNvSpPr>
              <p:nvPr/>
            </p:nvSpPr>
            <p:spPr bwMode="gray">
              <a:xfrm>
                <a:off x="3234" y="245"/>
                <a:ext cx="0" cy="408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Line 18"/>
              <p:cNvSpPr>
                <a:spLocks noChangeShapeType="1"/>
              </p:cNvSpPr>
              <p:nvPr/>
            </p:nvSpPr>
            <p:spPr bwMode="gray">
              <a:xfrm>
                <a:off x="3960" y="390"/>
                <a:ext cx="0" cy="394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3" name="Line 19"/>
              <p:cNvSpPr>
                <a:spLocks noChangeShapeType="1"/>
              </p:cNvSpPr>
              <p:nvPr/>
            </p:nvSpPr>
            <p:spPr bwMode="gray">
              <a:xfrm>
                <a:off x="4686" y="487"/>
                <a:ext cx="0" cy="384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" name="Line 20"/>
              <p:cNvSpPr>
                <a:spLocks noChangeShapeType="1"/>
              </p:cNvSpPr>
              <p:nvPr/>
            </p:nvSpPr>
            <p:spPr bwMode="gray">
              <a:xfrm>
                <a:off x="5412" y="567"/>
                <a:ext cx="0" cy="376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45" name="Group 21"/>
            <p:cNvGrpSpPr>
              <a:grpSpLocks/>
            </p:cNvGrpSpPr>
            <p:nvPr/>
          </p:nvGrpSpPr>
          <p:grpSpPr bwMode="auto">
            <a:xfrm>
              <a:off x="0" y="264"/>
              <a:ext cx="5768" cy="3538"/>
              <a:chOff x="0" y="264"/>
              <a:chExt cx="5768" cy="3538"/>
            </a:xfrm>
          </p:grpSpPr>
          <p:sp>
            <p:nvSpPr>
              <p:cNvPr id="1046" name="Line 22"/>
              <p:cNvSpPr>
                <a:spLocks noChangeShapeType="1"/>
              </p:cNvSpPr>
              <p:nvPr/>
            </p:nvSpPr>
            <p:spPr bwMode="gray">
              <a:xfrm rot="5400000">
                <a:off x="1635" y="-1371"/>
                <a:ext cx="0" cy="327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7" name="Line 23"/>
              <p:cNvSpPr>
                <a:spLocks noChangeShapeType="1"/>
              </p:cNvSpPr>
              <p:nvPr/>
            </p:nvSpPr>
            <p:spPr bwMode="gray">
              <a:xfrm rot="5400000">
                <a:off x="2884" y="-1913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8" name="Line 24"/>
              <p:cNvSpPr>
                <a:spLocks noChangeShapeType="1"/>
              </p:cNvSpPr>
              <p:nvPr/>
            </p:nvSpPr>
            <p:spPr bwMode="gray">
              <a:xfrm rot="5400000">
                <a:off x="2884" y="-1205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9" name="Line 25"/>
              <p:cNvSpPr>
                <a:spLocks noChangeShapeType="1"/>
              </p:cNvSpPr>
              <p:nvPr/>
            </p:nvSpPr>
            <p:spPr bwMode="gray">
              <a:xfrm rot="5400000">
                <a:off x="2885" y="-497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0" name="Line 26"/>
              <p:cNvSpPr>
                <a:spLocks noChangeShapeType="1"/>
              </p:cNvSpPr>
              <p:nvPr/>
            </p:nvSpPr>
            <p:spPr bwMode="gray">
              <a:xfrm rot="5400000">
                <a:off x="2885" y="211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1" name="Line 27"/>
              <p:cNvSpPr>
                <a:spLocks noChangeShapeType="1"/>
              </p:cNvSpPr>
              <p:nvPr/>
            </p:nvSpPr>
            <p:spPr bwMode="gray">
              <a:xfrm rot="5400000">
                <a:off x="3192" y="1251"/>
                <a:ext cx="0" cy="510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59" name="Picture 35" descr="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gray">
          <a:xfrm>
            <a:off x="-180975" y="5638800"/>
            <a:ext cx="2016125" cy="12192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6D6886-5A63-437D-91C1-4F87FCFAD8E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4038600" y="1588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2&amp;text=%D1%84%D0%BE%D1%82%D0%BE%20%D0%BF%D1%80%D0%B0%D0%B2%D0%B8%D0%BB%D1%8C%D0%BD%D0%BE%D0%B5%20%D0%BF%D0%B8%D1%82%D0%B0%D0%BD%D0%B8%D0%B5&amp;fp=2&amp;img_url=http://www.osp.ru/data/2010/03/16/1227852311/73.jpg&amp;pos=66&amp;uinfo=ww-1059-wh-674-fw-834-fh-468-pd-1&amp;rpt=simage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hyperlink" Target="http://images.yandex.ru/yandsearch?text=%D1%84%D0%BE%D1%82%D0%BE%20%D0%BF%D1%80%D0%B0%D0%B2%D0%B8%D0%BB%D1%8C%D0%BD%D0%BE%D0%B5%20%D0%BF%D0%B8%D1%82%D0%B0%D0%BD%D0%B8%D0%B5&amp;fp=0&amp;img_url=http://natural-medicine.ru/uploads/posts/2011-07/1311148899_53b22de013970eca1f7f9543610_prev.jpg&amp;pos=7&amp;uinfo=ww-1059-wh-674-fw-834-fh-468-pd-1&amp;rpt=simage" TargetMode="Externa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images.yandex.ru/yandsearch?text=%D0%BC%D0%B8%D1%85%D0%B0%D0%BB%D0%BA%D0%BE%D0%B2%20%D0%BF%D1%80%D0%BE%20%D0%B4%D0%B5%D0%B2%D0%BE%D1%87%D0%BA%D1%83%20%D0%BA%D0%BE%D1%82%D0%BE%D1%80%D0%B0%D1%8F%20%D0%BF%D0%BB%D0%BE%D1%85%D0%BE%20%D0%BA%D1%83%D1%88%D0%B0%D0%BB%D0%B0&amp;fp=0&amp;img_url=http://www.char.ru/books/c1929005.jpg&amp;pos=8&amp;uinfo=ww-1059-wh-674-fw-834-fh-468-pd-1&amp;rpt=simage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36.jpeg"/><Relationship Id="rId4" Type="http://schemas.openxmlformats.org/officeDocument/2006/relationships/hyperlink" Target="http://images.yandex.ru/yandsearch?text=%D0%BC%D0%B8%D1%85%D0%B0%D0%BB%D0%BA%D0%BE%D0%B2%20%D0%BF%D1%80%D0%BE%20%D0%B4%D0%B5%D0%B2%D0%BE%D1%87%D0%BA%D1%83%20%D0%BA%D0%BE%D1%82%D0%BE%D1%80%D0%B0%D1%8F%20%D0%BF%D0%BB%D0%BE%D1%85%D0%BE%20%D0%BA%D1%83%D1%88%D0%B0%D0%BB%D0%B0&amp;fp=0&amp;img_url=http://cs403531.userapi.com/v403531087/59b/twHsox8k9E4.jpg&amp;pos=29&amp;uinfo=ww-1059-wh-674-fw-834-fh-468-pd-1&amp;rpt=simag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5" Type="http://schemas.openxmlformats.org/officeDocument/2006/relationships/image" Target="../media/image44.jpeg"/><Relationship Id="rId4" Type="http://schemas.openxmlformats.org/officeDocument/2006/relationships/image" Target="../media/image41.jpeg"/><Relationship Id="rId9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8.jpeg"/><Relationship Id="rId7" Type="http://schemas.openxmlformats.org/officeDocument/2006/relationships/image" Target="../media/image39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3.jpeg"/><Relationship Id="rId10" Type="http://schemas.openxmlformats.org/officeDocument/2006/relationships/image" Target="../media/image46.jpeg"/><Relationship Id="rId4" Type="http://schemas.openxmlformats.org/officeDocument/2006/relationships/image" Target="../media/image41.jpeg"/><Relationship Id="rId9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source=wiz&amp;fp=0&amp;img_url=http://ia125.odnoklassniki.ru/getImage?photoId=403846837193&amp;photoType=2&amp;text=%D0%BA%D0%B0%D1%80%D1%82%D0%B8%D0%BD%D0%BA%D0%B8%20%D0%B7%D0%B4%D0%BE%D1%80%D0%BE%D0%B2%D1%8B%D1%85%20%D0%B8%20%D0%B2%D0%B5%D1%81%D1%91%D0%BB%D1%8B%D1%85%20%D0%B4%D0%B5%D1%82%D0%B5%D0%B9%20%D0%B2%20%D1%81%D0%BF%D0%BE%D1%80%D1%82%D0%B8%D0%B2%D0%BD%D0%BE%D0%BC%20%D0%B7%D0%B0%D0%BB%D0%B5&amp;noreask=1&amp;pos=24&amp;lr=39&amp;rpt=simage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49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hyperlink" Target="http://images.yandex.ru/yandsearch?text=%D0%BC%D0%B0%D1%8F%D0%BA%D0%BE%D0%B2%D1%81%D0%BA%D0%B8%D0%B9%20%D0%BA%D1%80%D0%BE%D1%85%D0%B0%20%D1%81%D1%8B%D0%BD%20%D0%BA%20%D0%BE%D1%82%D1%86%D1%83%20%D0%BF%D1%80%D0%B8%D1%88%D0%B5%D0%BB&amp;fp=0&amp;img_url=http://cqham.qrz.ru/skazka/07/kroxa02.jpg&amp;pos=5&amp;uinfo=ww-1059-wh-674-fw-834-fh-468-pd-1&amp;rpt=simage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jpeg"/><Relationship Id="rId11" Type="http://schemas.openxmlformats.org/officeDocument/2006/relationships/image" Target="../media/image48.jpeg"/><Relationship Id="rId5" Type="http://schemas.openxmlformats.org/officeDocument/2006/relationships/image" Target="../media/image40.jpeg"/><Relationship Id="rId10" Type="http://schemas.openxmlformats.org/officeDocument/2006/relationships/image" Target="../media/image47.png"/><Relationship Id="rId4" Type="http://schemas.openxmlformats.org/officeDocument/2006/relationships/image" Target="../media/image39.jpeg"/><Relationship Id="rId9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images.yandex.ru/yandsearch?text=%D0%BC%D0%B0%D1%8F%D0%BA%D0%BE%D0%B2%D1%81%D0%BA%D0%B8%D0%B9%20%D0%BA%D1%80%D0%BE%D1%85%D0%B0%20%D1%81%D1%8B%D0%BD%20%D0%BA%20%D0%BE%D1%82%D1%86%D1%83%20%D0%BF%D1%80%D0%B8%D1%88%D0%B5%D0%BB&amp;fp=0&amp;img_url=http://cqham.qrz.ru/skazka/07/kroxa02.jpg&amp;pos=5&amp;uinfo=ww-1059-wh-674-fw-834-fh-468-pd-1&amp;rpt=simage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1&amp;text=%D1%84%D0%BE%D1%82%D0%BE%20%D0%BA%D0%BE%D0%BD%D1%84%D0%B5%D1%82&amp;fp=1&amp;img_url=http://img-fotki.yandex.ru/get/4708/25076469.6d/0_81d34_c9c834b_XL&amp;pos=32&amp;uinfo=ww-1059-wh-674-fw-834-fh-468-pd-1&amp;rpt=simage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1%84%D0%BE%D1%82%D0%BE%20%D0%BA%D0%BE%D0%BB%D0%B1%D0%B0%D1%81%D0%B0&amp;fp=0&amp;img_url=http://stat16.privet.ru/lr/0909962d7e967d2253eaf811261115f6&amp;pos=4&amp;uinfo=ww-1059-wh-674-fw-834-fh-468-pd-1&amp;rpt=simage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images.yandex.ru/yandsearch?text=%D1%84%D0%BE%D1%82%D0%BE%20%D1%82%D0%BE%D1%80%D1%82%D0%BE%D0%B2&amp;fp=0&amp;img_url=http://media.prazdnik-land.ru/media/users_media/1942/tort/tort2/tmptl5784htmlm16c88acd.jpg&amp;pos=11&amp;uinfo=ww-1059-wh-674-fw-834-fh-468-pd-1&amp;rpt=simage" TargetMode="Externa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1%84%D0%BE%D1%82%D0%BE%20%D0%BE%D0%B2%D0%BE%D1%89%D0%B8&amp;fp=0&amp;img_url=http://img.nr2.ru/pict/arts1/34/81/348113.jpg&amp;pos=0&amp;uinfo=ww-1059-wh-674-fw-834-fh-468-pd-1&amp;rpt=simage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text=%D1%80%D0%B5%D0%B6%D0%B8%D0%BC%20%D0%BF%D1%80%D0%B8%D1%91%D0%BC%D0%B0%20%D0%BF%D0%B8%D1%89%D0%B8&amp;fp=0&amp;img_url=http://www.calorizator.ru/sites/default/files/article/food-weight-gain-5-reasons-1.jpg&amp;pos=8&amp;uinfo=ww-1059-wh-674-fw-834-fh-468-pd-1&amp;rpt=simag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1%84%D0%BE%D1%82%D0%BE%20%D0%BC%D0%B0%D1%81%D0%BB%D0%BE%20%D1%81%D0%BB%D0%B8%D0%B2%D0%BE%D1%87%D0%BD%D0%BE%D0%B5&amp;fp=0&amp;img_url=http://img.nr2.ru/pict/arts1/22/90/229009.jpg&amp;pos=0&amp;uinfo=ww-1059-wh-674-fw-834-fh-468-pd-1&amp;rpt=simage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images.yandex.ru/yandsearch?p=1&amp;text=%D1%84%D0%BE%D1%82%D0%BE%20%D0%B3%D1%80%D0%B5%D1%87%D0%BA%D0%B0&amp;fp=1&amp;img_url=http://detskoe-menu.ru/images/grechka.jpg&amp;pos=56&amp;uinfo=ww-1059-wh-674-fw-834-fh-468-pd-1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1%84%D0%BE%D1%82%D0%BE%20%D0%B8%D0%B7%D1%8E%D0%BC%D0%B0&amp;fp=0&amp;img_url=http://almary.ru/i/full1305548849.jpg&amp;pos=8&amp;uinfo=ww-1059-wh-674-fw-834-fh-468-pd-1&amp;rpt=simage" TargetMode="External"/><Relationship Id="rId5" Type="http://schemas.openxmlformats.org/officeDocument/2006/relationships/image" Target="../media/image17.jpeg"/><Relationship Id="rId10" Type="http://schemas.openxmlformats.org/officeDocument/2006/relationships/image" Target="../media/image20.jpeg"/><Relationship Id="rId4" Type="http://schemas.openxmlformats.org/officeDocument/2006/relationships/hyperlink" Target="http://images.yandex.ru/yandsearch?text=%D1%84%D0%BE%D1%82%D0%BE%20%D0%B3%D0%B5%D1%80%D0%BA%D1%83%D0%BB%D0%B5%D1%81%D0%BE%D0%B2%D0%BE%D0%B9%20%D0%BA%D0%B0%D1%88%D0%B8&amp;fp=0&amp;img_url=http://img1.liveinternet.ru/images/attach/c/8/99/280/99280769_bowl_682_1127537a.jpg&amp;pos=5&amp;uinfo=ww-1059-wh-674-fw-834-fh-468-pd-1&amp;rpt=simage" TargetMode="External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://images.yandex.ru/yandsearch?text=%D1%84%D0%BE%D1%82%D0%BE%20%D1%80%D1%8B%D0%B1%D0%B0&amp;fp=0&amp;img_url=http://s50.radikal.ru/i128/1011/9e/aac701e93171.jpg&amp;pos=4&amp;uinfo=ww-1059-wh-674-fw-834-fh-468-pd-1&amp;rpt=simage" TargetMode="External"/><Relationship Id="rId7" Type="http://schemas.openxmlformats.org/officeDocument/2006/relationships/hyperlink" Target="http://images.yandex.ru/yandsearch?text=%D1%84%D0%BE%D1%82%D0%BE%20%D0%BC%D1%8F%D1%81%D0%BE&amp;fp=0&amp;img_url=http://varim-na-paru.ru/wp-content/uploads/2011/03/25.jpeg&amp;pos=2&amp;uinfo=ww-1059-wh-674-fw-834-fh-468-pd-1&amp;rpt=simage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images.yandex.ru/yandsearch?text=%D1%84%D0%BE%D1%82%D0%BE%20%D1%8F%D0%B9%D1%86%D0%B0&amp;fp=0&amp;img_url=http://img.nr2.ru/pict/arts1/32/83/328352.jpg&amp;pos=13&amp;uinfo=ww-1059-wh-674-fw-834-fh-468-pd-1&amp;rpt=simage" TargetMode="External"/><Relationship Id="rId10" Type="http://schemas.openxmlformats.org/officeDocument/2006/relationships/image" Target="../media/image25.jpeg"/><Relationship Id="rId4" Type="http://schemas.openxmlformats.org/officeDocument/2006/relationships/image" Target="../media/image22.jpeg"/><Relationship Id="rId9" Type="http://schemas.openxmlformats.org/officeDocument/2006/relationships/hyperlink" Target="http://images.yandex.ru/yandsearch?text=%D1%84%D0%BE%D1%82%D0%BE%20%D0%BE%D1%80%D0%B5%D1%85%D0%B8&amp;fp=0&amp;img_url=http://j-times.ru/wp-content/uploads/2010/05/567.jpg&amp;pos=0&amp;uinfo=ww-1059-wh-674-fw-834-fh-468-pd-1&amp;rpt=simage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://images.yandex.ru/yandsearch?text=%D1%84%D0%BE%D1%82%D0%BE%20%D0%B7%D0%B5%D0%BB%D0%B5%D0%BD%D1%8C%20%D0%B4%D0%BB%D1%8F%20%D1%81%D0%B0%D0%BB%D0%B0%D1%82%D0%B0&amp;fp=0&amp;img_url=http://kedem.ru/photo/articles/2010/04/20100420-ulibka-02.jpg&amp;pos=0&amp;uinfo=ww-1059-wh-674-fw-834-fh-468-pd-1&amp;rpt=simage" TargetMode="External"/><Relationship Id="rId7" Type="http://schemas.openxmlformats.org/officeDocument/2006/relationships/hyperlink" Target="http://images.yandex.ru/yandsearch?text=%D1%84%D0%BE%D1%82%D0%BE%20%D0%BC%D0%BE%D1%80%D0%BA%D0%BE%D0%B2%D1%8C&amp;fp=0&amp;img_url=http://feelgood.ua/media/files/photo_album/Food/Articles/MarieCFieldsShutterstock.com_141887141304669866.jpg&amp;pos=9&amp;uinfo=ww-1059-wh-674-fw-834-fh-468-pd-1&amp;rpt=simage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http://images.yandex.ru/yandsearch?text=%D1%84%D0%BE%D1%82%D0%BE%20%D0%BA%D0%B0%D0%BF%D1%83%D1%81%D1%82%D0%B0&amp;fp=0&amp;img_url=http://www.proshkolu.ru/content/media/pic/std/3000000/2547000/2546796-06a60844e96c45a4.jpg&amp;pos=1&amp;uinfo=ww-1059-wh-674-fw-834-fh-468-pd-1&amp;rpt=simage" TargetMode="External"/><Relationship Id="rId10" Type="http://schemas.openxmlformats.org/officeDocument/2006/relationships/image" Target="../media/image30.jpeg"/><Relationship Id="rId4" Type="http://schemas.openxmlformats.org/officeDocument/2006/relationships/image" Target="../media/image27.jpeg"/><Relationship Id="rId9" Type="http://schemas.openxmlformats.org/officeDocument/2006/relationships/hyperlink" Target="http://images.yandex.ru/yandsearch?text=%D1%84%D0%BE%D1%82%D0%BE%20%D0%B1%D0%B0%D0%BD%D0%B0%D0%BD%D0%B0&amp;fp=0&amp;img_url=http://news.rin.ru/pictures/1/205853.jpg&amp;pos=8&amp;uinfo=ww-1059-wh-674-fw-834-fh-468-pd-1&amp;rpt=sim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229600" cy="5297938"/>
          </a:xfrm>
        </p:spPr>
        <p:txBody>
          <a:bodyPr/>
          <a:lstStyle/>
          <a:p>
            <a:pPr algn="r"/>
            <a:r>
              <a:rPr lang="ru-RU" dirty="0" smtClean="0">
                <a:latin typeface="Monotype Corsiva" panose="03010101010201010101" pitchFamily="66" charset="0"/>
              </a:rPr>
              <a:t>Внеклассное мероприятие о здоровом образе жизни</a:t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dirty="0" smtClean="0">
                <a:latin typeface="Monotype Corsiva" panose="03010101010201010101" pitchFamily="66" charset="0"/>
              </a:rPr>
              <a:t/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dirty="0">
                <a:latin typeface="Monotype Corsiva" panose="03010101010201010101" pitchFamily="66" charset="0"/>
              </a:rPr>
              <a:t/>
            </a:r>
            <a:br>
              <a:rPr lang="ru-RU" dirty="0">
                <a:latin typeface="Monotype Corsiva" panose="03010101010201010101" pitchFamily="66" charset="0"/>
              </a:rPr>
            </a:br>
            <a:r>
              <a:rPr lang="ru-RU" sz="1600" dirty="0" smtClean="0">
                <a:solidFill>
                  <a:srgbClr val="7030A0"/>
                </a:solidFill>
              </a:rPr>
              <a:t>для детей начальных классов</a:t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>выполнила Пронина Валентина Ивановна</a:t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>учитель начальных классов</a:t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>МБОУ «</a:t>
            </a:r>
            <a:r>
              <a:rPr lang="ru-RU" sz="1600" dirty="0" err="1" smtClean="0">
                <a:solidFill>
                  <a:srgbClr val="7030A0"/>
                </a:solidFill>
              </a:rPr>
              <a:t>Шуруповская</a:t>
            </a:r>
            <a:r>
              <a:rPr lang="ru-RU" sz="1600" dirty="0" smtClean="0">
                <a:solidFill>
                  <a:srgbClr val="7030A0"/>
                </a:solidFill>
              </a:rPr>
              <a:t> ОШ</a:t>
            </a:r>
            <a:r>
              <a:rPr lang="ru-RU" sz="1800" dirty="0" smtClean="0"/>
              <a:t>»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282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8800" b="1" dirty="0" smtClean="0">
                <a:solidFill>
                  <a:srgbClr val="FF0000"/>
                </a:solidFill>
                <a:latin typeface="Monotype Corsiva" pitchFamily="66" charset="0"/>
              </a:rPr>
              <a:t>              </a:t>
            </a:r>
            <a:r>
              <a:rPr lang="ru-RU" sz="10000" b="1" dirty="0" smtClean="0">
                <a:solidFill>
                  <a:srgbClr val="FF0000"/>
                </a:solidFill>
                <a:latin typeface="Monotype Corsiva" pitchFamily="66" charset="0"/>
              </a:rPr>
              <a:t>Собери</a:t>
            </a:r>
          </a:p>
          <a:p>
            <a:pPr>
              <a:buNone/>
            </a:pPr>
            <a:r>
              <a:rPr lang="ru-RU" sz="10000" b="1" dirty="0" smtClean="0">
                <a:solidFill>
                  <a:srgbClr val="FF0000"/>
                </a:solidFill>
                <a:latin typeface="Monotype Corsiva" pitchFamily="66" charset="0"/>
              </a:rPr>
              <a:t>          пословицу.</a:t>
            </a:r>
            <a:endParaRPr lang="ru-RU" sz="10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6867" name="Picture 3" descr="C:\Users\User\Desktop\iCAH1S3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8934"/>
            <a:ext cx="3214678" cy="392906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3643314"/>
            <a:ext cx="5214942" cy="2857520"/>
          </a:xfrm>
        </p:spPr>
        <p:txBody>
          <a:bodyPr/>
          <a:lstStyle/>
          <a:p>
            <a:r>
              <a:rPr lang="ru-RU" sz="6000" dirty="0" smtClean="0">
                <a:latin typeface="Monotype Corsiva" pitchFamily="66" charset="0"/>
              </a:rPr>
              <a:t>       </a:t>
            </a:r>
            <a:r>
              <a:rPr lang="ru-RU" sz="8000" dirty="0" smtClean="0">
                <a:latin typeface="Monotype Corsiva" pitchFamily="66" charset="0"/>
              </a:rPr>
              <a:t>Правильное</a:t>
            </a:r>
            <a:br>
              <a:rPr lang="ru-RU" sz="8000" dirty="0" smtClean="0">
                <a:latin typeface="Monotype Corsiva" pitchFamily="66" charset="0"/>
              </a:rPr>
            </a:br>
            <a:r>
              <a:rPr lang="ru-RU" sz="8000" dirty="0" smtClean="0">
                <a:latin typeface="Monotype Corsiva" pitchFamily="66" charset="0"/>
              </a:rPr>
              <a:t>     питание.</a:t>
            </a:r>
            <a:endParaRPr lang="ru-RU" sz="8000" dirty="0">
              <a:latin typeface="Monotype Corsiva" pitchFamily="66" charset="0"/>
            </a:endParaRPr>
          </a:p>
        </p:txBody>
      </p:sp>
      <p:pic>
        <p:nvPicPr>
          <p:cNvPr id="38913" name="Picture 1" descr="C:\Users\User\Desktop\iCAKU6X8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0"/>
            <a:ext cx="4143373" cy="3641904"/>
          </a:xfrm>
          <a:prstGeom prst="rect">
            <a:avLst/>
          </a:prstGeom>
          <a:noFill/>
        </p:spPr>
      </p:pic>
      <p:pic>
        <p:nvPicPr>
          <p:cNvPr id="38915" name="Picture 3" descr="http://im6-tub-ru.yandex.net/i?id=20769350-41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2553"/>
            <a:ext cx="3714744" cy="3285448"/>
          </a:xfrm>
          <a:prstGeom prst="rect">
            <a:avLst/>
          </a:prstGeom>
          <a:noFill/>
        </p:spPr>
      </p:pic>
      <p:pic>
        <p:nvPicPr>
          <p:cNvPr id="38917" name="Picture 5" descr="http://im7-tub-ru.yandex.net/i?id=194257100-13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752861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40" name="Picture 4" descr="http://im2-tub-ru.yandex.net/i?id=115169801-1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0"/>
            <a:ext cx="3571868" cy="3786190"/>
          </a:xfrm>
          <a:prstGeom prst="rect">
            <a:avLst/>
          </a:prstGeom>
          <a:noFill/>
        </p:spPr>
      </p:pic>
      <p:pic>
        <p:nvPicPr>
          <p:cNvPr id="39942" name="Picture 6" descr="http://im4-tub-ru.yandex.net/i?id=296026504-59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3532" y="3071810"/>
            <a:ext cx="3710467" cy="3786190"/>
          </a:xfrm>
          <a:prstGeom prst="rect">
            <a:avLst/>
          </a:prstGeom>
          <a:noFill/>
        </p:spPr>
      </p:pic>
      <p:pic>
        <p:nvPicPr>
          <p:cNvPr id="6" name="Picture 4" descr="http://www.graycell.ru/picture/big/doktor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3500438"/>
            <a:ext cx="2214546" cy="3183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4572000" y="2144419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4572000" y="2715923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4572000" y="3286124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4572000" y="3857628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4572000" y="4429132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4572000" y="5000636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4572000" y="5572140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4572000" y="6143644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5716599" y="2152669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6292879" y="2152669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6858019" y="2152669"/>
            <a:ext cx="500063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7431111" y="2152669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8002615" y="2152669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8574119" y="2152669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5143504" y="2716211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4002087" y="2716211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3428996" y="2716211"/>
            <a:ext cx="500062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2857488" y="2716211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2285984" y="2716211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1714480" y="2716211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1142976" y="2716211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4000496" y="3286124"/>
            <a:ext cx="498475" cy="500062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3428992" y="3286124"/>
            <a:ext cx="500062" cy="500062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</p:cNvPr>
          <p:cNvSpPr/>
          <p:nvPr/>
        </p:nvSpPr>
        <p:spPr>
          <a:xfrm>
            <a:off x="2857488" y="3286124"/>
            <a:ext cx="498475" cy="500062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2285984" y="3286124"/>
            <a:ext cx="498475" cy="500062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1714480" y="3286124"/>
            <a:ext cx="498475" cy="500062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2285984" y="3857628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2857488" y="3857628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3428992" y="3857628"/>
            <a:ext cx="500062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</p:cNvPr>
          <p:cNvSpPr/>
          <p:nvPr/>
        </p:nvSpPr>
        <p:spPr>
          <a:xfrm>
            <a:off x="4000496" y="3857628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4000496" y="4429132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3428992" y="4429132"/>
            <a:ext cx="500062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5143504" y="4429132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</p:cNvPr>
          <p:cNvSpPr/>
          <p:nvPr/>
        </p:nvSpPr>
        <p:spPr>
          <a:xfrm>
            <a:off x="5715008" y="4429132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</p:cNvPr>
          <p:cNvSpPr/>
          <p:nvPr/>
        </p:nvSpPr>
        <p:spPr>
          <a:xfrm>
            <a:off x="5143504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</p:cNvPr>
          <p:cNvSpPr/>
          <p:nvPr/>
        </p:nvSpPr>
        <p:spPr>
          <a:xfrm>
            <a:off x="4000496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</p:cNvPr>
          <p:cNvSpPr/>
          <p:nvPr/>
        </p:nvSpPr>
        <p:spPr>
          <a:xfrm>
            <a:off x="3428992" y="5000636"/>
            <a:ext cx="500062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2857488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2285984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1714480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</p:cNvPr>
          <p:cNvSpPr/>
          <p:nvPr/>
        </p:nvSpPr>
        <p:spPr>
          <a:xfrm>
            <a:off x="1142976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</p:cNvPr>
          <p:cNvSpPr/>
          <p:nvPr/>
        </p:nvSpPr>
        <p:spPr>
          <a:xfrm>
            <a:off x="4000496" y="5572140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</p:cNvPr>
          <p:cNvSpPr/>
          <p:nvPr/>
        </p:nvSpPr>
        <p:spPr>
          <a:xfrm>
            <a:off x="5143504" y="5572140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</p:cNvPr>
          <p:cNvSpPr/>
          <p:nvPr/>
        </p:nvSpPr>
        <p:spPr>
          <a:xfrm>
            <a:off x="5715008" y="5572140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</p:cNvPr>
          <p:cNvSpPr/>
          <p:nvPr/>
        </p:nvSpPr>
        <p:spPr>
          <a:xfrm>
            <a:off x="6286512" y="5572140"/>
            <a:ext cx="500063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6858016" y="5572140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4000496" y="6143644"/>
            <a:ext cx="498475" cy="500063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3428992" y="6143644"/>
            <a:ext cx="500062" cy="500063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857488" y="6143644"/>
            <a:ext cx="498475" cy="500063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2285984" y="6143644"/>
            <a:ext cx="498475" cy="500063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1714480" y="6143644"/>
            <a:ext cx="498475" cy="500063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66" name="TextBox 55"/>
          <p:cNvSpPr txBox="1">
            <a:spLocks noChangeArrowheads="1"/>
          </p:cNvSpPr>
          <p:nvPr/>
        </p:nvSpPr>
        <p:spPr bwMode="auto">
          <a:xfrm>
            <a:off x="3357554" y="4357694"/>
            <a:ext cx="249238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4167" name="TextBox 66"/>
          <p:cNvSpPr txBox="1">
            <a:spLocks noChangeArrowheads="1"/>
          </p:cNvSpPr>
          <p:nvPr/>
        </p:nvSpPr>
        <p:spPr bwMode="auto">
          <a:xfrm>
            <a:off x="1071538" y="2662235"/>
            <a:ext cx="249237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2</a:t>
            </a:r>
          </a:p>
        </p:txBody>
      </p:sp>
      <p:sp>
        <p:nvSpPr>
          <p:cNvPr id="4168" name="TextBox 67"/>
          <p:cNvSpPr txBox="1">
            <a:spLocks noChangeArrowheads="1"/>
          </p:cNvSpPr>
          <p:nvPr/>
        </p:nvSpPr>
        <p:spPr bwMode="auto">
          <a:xfrm>
            <a:off x="1643042" y="3214686"/>
            <a:ext cx="249237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4169" name="TextBox 68"/>
          <p:cNvSpPr txBox="1">
            <a:spLocks noChangeArrowheads="1"/>
          </p:cNvSpPr>
          <p:nvPr/>
        </p:nvSpPr>
        <p:spPr bwMode="auto">
          <a:xfrm>
            <a:off x="2214546" y="3786190"/>
            <a:ext cx="249238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4170" name="TextBox 69"/>
          <p:cNvSpPr txBox="1">
            <a:spLocks noChangeArrowheads="1"/>
          </p:cNvSpPr>
          <p:nvPr/>
        </p:nvSpPr>
        <p:spPr bwMode="auto">
          <a:xfrm>
            <a:off x="1071538" y="4929198"/>
            <a:ext cx="249238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4171" name="TextBox 70"/>
          <p:cNvSpPr txBox="1">
            <a:spLocks noChangeArrowheads="1"/>
          </p:cNvSpPr>
          <p:nvPr/>
        </p:nvSpPr>
        <p:spPr bwMode="auto">
          <a:xfrm>
            <a:off x="3929058" y="5500702"/>
            <a:ext cx="249238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7</a:t>
            </a:r>
          </a:p>
        </p:txBody>
      </p:sp>
      <p:sp>
        <p:nvSpPr>
          <p:cNvPr id="4172" name="TextBox 71"/>
          <p:cNvSpPr txBox="1">
            <a:spLocks noChangeArrowheads="1"/>
          </p:cNvSpPr>
          <p:nvPr/>
        </p:nvSpPr>
        <p:spPr bwMode="auto">
          <a:xfrm>
            <a:off x="1643042" y="6072206"/>
            <a:ext cx="250825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8</a:t>
            </a:r>
          </a:p>
        </p:txBody>
      </p:sp>
      <p:sp>
        <p:nvSpPr>
          <p:cNvPr id="61" name="TextBox 66"/>
          <p:cNvSpPr txBox="1">
            <a:spLocks noChangeArrowheads="1"/>
          </p:cNvSpPr>
          <p:nvPr/>
        </p:nvSpPr>
        <p:spPr bwMode="auto">
          <a:xfrm>
            <a:off x="4500562" y="2071678"/>
            <a:ext cx="249237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1</a:t>
            </a:r>
            <a:endParaRPr lang="ru-RU" sz="1400" b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53250" name="Picture 2" descr="http://www.78frspb.caduk.ru/images/risunok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0"/>
            <a:ext cx="1322468" cy="1609834"/>
          </a:xfrm>
          <a:prstGeom prst="rect">
            <a:avLst/>
          </a:prstGeom>
          <a:noFill/>
        </p:spPr>
      </p:pic>
      <p:pic>
        <p:nvPicPr>
          <p:cNvPr id="65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214554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Выноска-облако 65"/>
          <p:cNvSpPr/>
          <p:nvPr/>
        </p:nvSpPr>
        <p:spPr>
          <a:xfrm>
            <a:off x="1714480" y="214290"/>
            <a:ext cx="5429288" cy="1071570"/>
          </a:xfrm>
          <a:prstGeom prst="cloudCallout">
            <a:avLst>
              <a:gd name="adj1" fmla="val -57868"/>
              <a:gd name="adj2" fmla="val -11257"/>
            </a:avLst>
          </a:prstGeom>
          <a:ln>
            <a:solidFill>
              <a:srgbClr val="80808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Этот </a:t>
            </a:r>
            <a:r>
              <a:rPr lang="ru-RU" sz="2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фрукт содержит в себе «град</a:t>
            </a:r>
            <a:r>
              <a:rPr lang="ru-RU" sz="2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»</a:t>
            </a:r>
            <a:endParaRPr lang="ru-RU" sz="24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68" name="Управляющая кнопка: настраиваемая 67">
            <a:hlinkClick r:id="" action="ppaction://noaction" highlightClick="1"/>
          </p:cNvPr>
          <p:cNvSpPr/>
          <p:nvPr/>
        </p:nvSpPr>
        <p:spPr>
          <a:xfrm>
            <a:off x="5143504" y="214311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0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214554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214554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214554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214554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2214554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2214554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3966" y="2214554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6" descr="http://i.vsekommentarii.com/pic/2012/09/18/vinnitsa.info/big-47-645-2012-09-1818-09_vinogra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644"/>
          <a:stretch>
            <a:fillRect/>
          </a:stretch>
        </p:blipFill>
        <p:spPr bwMode="auto">
          <a:xfrm>
            <a:off x="7715240" y="1071546"/>
            <a:ext cx="1428760" cy="936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4572000" y="2144419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4572000" y="2715923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4572000" y="3286124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4572000" y="3857628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4572000" y="4429132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4572000" y="5000636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4572000" y="5572140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4572000" y="6143644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5716599" y="2152669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6292879" y="2152669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6858019" y="2152669"/>
            <a:ext cx="500063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7431111" y="2152669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8002615" y="2152669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8574119" y="2152669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5143504" y="2716211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4002087" y="2716211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3428996" y="2716211"/>
            <a:ext cx="500062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2857488" y="2714620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2285984" y="2716211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1714480" y="2716211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1142976" y="2716211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4000496" y="3286124"/>
            <a:ext cx="498475" cy="500062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3428992" y="3286124"/>
            <a:ext cx="500062" cy="500062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</p:cNvPr>
          <p:cNvSpPr/>
          <p:nvPr/>
        </p:nvSpPr>
        <p:spPr>
          <a:xfrm>
            <a:off x="2857488" y="3286124"/>
            <a:ext cx="498475" cy="500062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2285984" y="3286124"/>
            <a:ext cx="498475" cy="500062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1714480" y="3286124"/>
            <a:ext cx="498475" cy="500062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2285984" y="3857628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2857488" y="3857628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3428992" y="3857628"/>
            <a:ext cx="500062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</p:cNvPr>
          <p:cNvSpPr/>
          <p:nvPr/>
        </p:nvSpPr>
        <p:spPr>
          <a:xfrm>
            <a:off x="4000496" y="3857628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4000496" y="4429132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3428992" y="4429132"/>
            <a:ext cx="500062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5143504" y="4429132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</p:cNvPr>
          <p:cNvSpPr/>
          <p:nvPr/>
        </p:nvSpPr>
        <p:spPr>
          <a:xfrm>
            <a:off x="5715008" y="4429132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</p:cNvPr>
          <p:cNvSpPr/>
          <p:nvPr/>
        </p:nvSpPr>
        <p:spPr>
          <a:xfrm>
            <a:off x="5143504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</p:cNvPr>
          <p:cNvSpPr/>
          <p:nvPr/>
        </p:nvSpPr>
        <p:spPr>
          <a:xfrm>
            <a:off x="4000496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</p:cNvPr>
          <p:cNvSpPr/>
          <p:nvPr/>
        </p:nvSpPr>
        <p:spPr>
          <a:xfrm>
            <a:off x="3428992" y="5000636"/>
            <a:ext cx="500062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2857488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2285984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1714480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</p:cNvPr>
          <p:cNvSpPr/>
          <p:nvPr/>
        </p:nvSpPr>
        <p:spPr>
          <a:xfrm>
            <a:off x="1142976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</p:cNvPr>
          <p:cNvSpPr/>
          <p:nvPr/>
        </p:nvSpPr>
        <p:spPr>
          <a:xfrm>
            <a:off x="4000496" y="5572140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</p:cNvPr>
          <p:cNvSpPr/>
          <p:nvPr/>
        </p:nvSpPr>
        <p:spPr>
          <a:xfrm>
            <a:off x="5143504" y="5572140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</p:cNvPr>
          <p:cNvSpPr/>
          <p:nvPr/>
        </p:nvSpPr>
        <p:spPr>
          <a:xfrm>
            <a:off x="5715008" y="5572140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</p:cNvPr>
          <p:cNvSpPr/>
          <p:nvPr/>
        </p:nvSpPr>
        <p:spPr>
          <a:xfrm>
            <a:off x="6286512" y="5572140"/>
            <a:ext cx="500063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6858016" y="5572140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4000496" y="6143644"/>
            <a:ext cx="498475" cy="500063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3428992" y="6143644"/>
            <a:ext cx="500062" cy="500063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857488" y="6143644"/>
            <a:ext cx="498475" cy="500063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2285984" y="6143644"/>
            <a:ext cx="498475" cy="500063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1714480" y="6143644"/>
            <a:ext cx="498475" cy="500063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66" name="TextBox 55"/>
          <p:cNvSpPr txBox="1">
            <a:spLocks noChangeArrowheads="1"/>
          </p:cNvSpPr>
          <p:nvPr/>
        </p:nvSpPr>
        <p:spPr bwMode="auto">
          <a:xfrm>
            <a:off x="3357554" y="4357694"/>
            <a:ext cx="249238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4167" name="TextBox 66"/>
          <p:cNvSpPr txBox="1">
            <a:spLocks noChangeArrowheads="1"/>
          </p:cNvSpPr>
          <p:nvPr/>
        </p:nvSpPr>
        <p:spPr bwMode="auto">
          <a:xfrm>
            <a:off x="1071538" y="2662235"/>
            <a:ext cx="249237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2</a:t>
            </a:r>
          </a:p>
        </p:txBody>
      </p:sp>
      <p:sp>
        <p:nvSpPr>
          <p:cNvPr id="4168" name="TextBox 67"/>
          <p:cNvSpPr txBox="1">
            <a:spLocks noChangeArrowheads="1"/>
          </p:cNvSpPr>
          <p:nvPr/>
        </p:nvSpPr>
        <p:spPr bwMode="auto">
          <a:xfrm>
            <a:off x="1643042" y="3214686"/>
            <a:ext cx="249237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4169" name="TextBox 68"/>
          <p:cNvSpPr txBox="1">
            <a:spLocks noChangeArrowheads="1"/>
          </p:cNvSpPr>
          <p:nvPr/>
        </p:nvSpPr>
        <p:spPr bwMode="auto">
          <a:xfrm>
            <a:off x="2214546" y="3786190"/>
            <a:ext cx="249238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4170" name="TextBox 69"/>
          <p:cNvSpPr txBox="1">
            <a:spLocks noChangeArrowheads="1"/>
          </p:cNvSpPr>
          <p:nvPr/>
        </p:nvSpPr>
        <p:spPr bwMode="auto">
          <a:xfrm>
            <a:off x="1071538" y="4929198"/>
            <a:ext cx="249238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4171" name="TextBox 70"/>
          <p:cNvSpPr txBox="1">
            <a:spLocks noChangeArrowheads="1"/>
          </p:cNvSpPr>
          <p:nvPr/>
        </p:nvSpPr>
        <p:spPr bwMode="auto">
          <a:xfrm>
            <a:off x="3929058" y="5500702"/>
            <a:ext cx="249238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7</a:t>
            </a:r>
          </a:p>
        </p:txBody>
      </p:sp>
      <p:sp>
        <p:nvSpPr>
          <p:cNvPr id="4172" name="TextBox 71"/>
          <p:cNvSpPr txBox="1">
            <a:spLocks noChangeArrowheads="1"/>
          </p:cNvSpPr>
          <p:nvPr/>
        </p:nvSpPr>
        <p:spPr bwMode="auto">
          <a:xfrm>
            <a:off x="1643042" y="6072206"/>
            <a:ext cx="250825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8</a:t>
            </a:r>
          </a:p>
        </p:txBody>
      </p:sp>
      <p:sp>
        <p:nvSpPr>
          <p:cNvPr id="61" name="TextBox 66"/>
          <p:cNvSpPr txBox="1">
            <a:spLocks noChangeArrowheads="1"/>
          </p:cNvSpPr>
          <p:nvPr/>
        </p:nvSpPr>
        <p:spPr bwMode="auto">
          <a:xfrm>
            <a:off x="4500562" y="2071678"/>
            <a:ext cx="249237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1</a:t>
            </a:r>
            <a:endParaRPr lang="ru-RU" sz="1400" b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53250" name="Picture 2" descr="http://www.78frspb.caduk.ru/images/risunok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0"/>
            <a:ext cx="1322468" cy="1609834"/>
          </a:xfrm>
          <a:prstGeom prst="rect">
            <a:avLst/>
          </a:prstGeom>
          <a:noFill/>
        </p:spPr>
      </p:pic>
      <p:pic>
        <p:nvPicPr>
          <p:cNvPr id="65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786058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Выноска-облако 65"/>
          <p:cNvSpPr/>
          <p:nvPr/>
        </p:nvSpPr>
        <p:spPr>
          <a:xfrm>
            <a:off x="1714480" y="214290"/>
            <a:ext cx="5429288" cy="1071570"/>
          </a:xfrm>
          <a:prstGeom prst="cloudCallout">
            <a:avLst>
              <a:gd name="adj1" fmla="val -57868"/>
              <a:gd name="adj2" fmla="val -11257"/>
            </a:avLst>
          </a:prstGeom>
          <a:ln>
            <a:solidFill>
              <a:srgbClr val="80808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Младший брат </a:t>
            </a:r>
            <a:r>
              <a:rPr lang="ru-RU" sz="2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апельсина</a:t>
            </a:r>
            <a:endParaRPr lang="ru-RU" sz="24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68" name="Управляющая кнопка: настраиваемая 67">
            <a:hlinkClick r:id="" action="ppaction://noaction" highlightClick="1"/>
          </p:cNvPr>
          <p:cNvSpPr/>
          <p:nvPr/>
        </p:nvSpPr>
        <p:spPr>
          <a:xfrm>
            <a:off x="5143504" y="214311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0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786058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786058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786058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786058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786058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786058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786058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14" descr="http://im4-tub-ru.yandex.net/i?id=79015971-50-72&amp;n=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608" t="15000" r="7488" b="9999"/>
          <a:stretch>
            <a:fillRect/>
          </a:stretch>
        </p:blipFill>
        <p:spPr bwMode="auto">
          <a:xfrm>
            <a:off x="0" y="1714488"/>
            <a:ext cx="1485910" cy="857256"/>
          </a:xfrm>
          <a:prstGeom prst="rect">
            <a:avLst/>
          </a:prstGeom>
          <a:noFill/>
        </p:spPr>
      </p:pic>
      <p:pic>
        <p:nvPicPr>
          <p:cNvPr id="81" name="Picture 6" descr="http://i.vsekommentarii.com/pic/2012/09/18/vinnitsa.info/big-47-645-2012-09-1818-09_vinograd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644"/>
          <a:stretch>
            <a:fillRect/>
          </a:stretch>
        </p:blipFill>
        <p:spPr bwMode="auto">
          <a:xfrm>
            <a:off x="7715240" y="1071546"/>
            <a:ext cx="1428760" cy="936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4572000" y="2144419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4572000" y="2715923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4572000" y="3286124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4572000" y="3857628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4572000" y="4429132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4572000" y="5000636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4572000" y="5572140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4572000" y="6143644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5716599" y="2152669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6292879" y="2152669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6858019" y="2152669"/>
            <a:ext cx="500063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7431111" y="2152669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8002615" y="2152669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8574119" y="2152669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5143504" y="2716211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4002087" y="2716211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3428996" y="2716211"/>
            <a:ext cx="500062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2857488" y="2714620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2285984" y="2716211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1714480" y="2716211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1142976" y="2716211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4000496" y="3286124"/>
            <a:ext cx="498475" cy="500062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3428992" y="3286124"/>
            <a:ext cx="500062" cy="500062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</p:cNvPr>
          <p:cNvSpPr/>
          <p:nvPr/>
        </p:nvSpPr>
        <p:spPr>
          <a:xfrm>
            <a:off x="2857488" y="3286124"/>
            <a:ext cx="498475" cy="500062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2285984" y="3286124"/>
            <a:ext cx="498475" cy="500062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1714480" y="3286124"/>
            <a:ext cx="498475" cy="500062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2285984" y="3857628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2857488" y="3857628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3428992" y="3857628"/>
            <a:ext cx="500062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</p:cNvPr>
          <p:cNvSpPr/>
          <p:nvPr/>
        </p:nvSpPr>
        <p:spPr>
          <a:xfrm>
            <a:off x="4000496" y="3857628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4000496" y="4429132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3428992" y="4429132"/>
            <a:ext cx="500062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5143504" y="4429132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</p:cNvPr>
          <p:cNvSpPr/>
          <p:nvPr/>
        </p:nvSpPr>
        <p:spPr>
          <a:xfrm>
            <a:off x="5715008" y="4429132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</p:cNvPr>
          <p:cNvSpPr/>
          <p:nvPr/>
        </p:nvSpPr>
        <p:spPr>
          <a:xfrm>
            <a:off x="5143504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</p:cNvPr>
          <p:cNvSpPr/>
          <p:nvPr/>
        </p:nvSpPr>
        <p:spPr>
          <a:xfrm>
            <a:off x="4000496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</p:cNvPr>
          <p:cNvSpPr/>
          <p:nvPr/>
        </p:nvSpPr>
        <p:spPr>
          <a:xfrm>
            <a:off x="3428992" y="5000636"/>
            <a:ext cx="500062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2857488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2285984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1714480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</p:cNvPr>
          <p:cNvSpPr/>
          <p:nvPr/>
        </p:nvSpPr>
        <p:spPr>
          <a:xfrm>
            <a:off x="1142976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</p:cNvPr>
          <p:cNvSpPr/>
          <p:nvPr/>
        </p:nvSpPr>
        <p:spPr>
          <a:xfrm>
            <a:off x="4000496" y="5572140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</p:cNvPr>
          <p:cNvSpPr/>
          <p:nvPr/>
        </p:nvSpPr>
        <p:spPr>
          <a:xfrm>
            <a:off x="5143504" y="5572140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</p:cNvPr>
          <p:cNvSpPr/>
          <p:nvPr/>
        </p:nvSpPr>
        <p:spPr>
          <a:xfrm>
            <a:off x="5715008" y="5572140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</p:cNvPr>
          <p:cNvSpPr/>
          <p:nvPr/>
        </p:nvSpPr>
        <p:spPr>
          <a:xfrm>
            <a:off x="6286512" y="5572140"/>
            <a:ext cx="500063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6858016" y="5572140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4000496" y="6143644"/>
            <a:ext cx="498475" cy="500063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3428992" y="6143644"/>
            <a:ext cx="500062" cy="500063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857488" y="6143644"/>
            <a:ext cx="498475" cy="500063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2285984" y="6143644"/>
            <a:ext cx="498475" cy="500063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1714480" y="6143644"/>
            <a:ext cx="498475" cy="500063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66" name="TextBox 55"/>
          <p:cNvSpPr txBox="1">
            <a:spLocks noChangeArrowheads="1"/>
          </p:cNvSpPr>
          <p:nvPr/>
        </p:nvSpPr>
        <p:spPr bwMode="auto">
          <a:xfrm>
            <a:off x="3357554" y="4357694"/>
            <a:ext cx="249238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4167" name="TextBox 66"/>
          <p:cNvSpPr txBox="1">
            <a:spLocks noChangeArrowheads="1"/>
          </p:cNvSpPr>
          <p:nvPr/>
        </p:nvSpPr>
        <p:spPr bwMode="auto">
          <a:xfrm>
            <a:off x="1071538" y="2662235"/>
            <a:ext cx="249237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2</a:t>
            </a:r>
          </a:p>
        </p:txBody>
      </p:sp>
      <p:sp>
        <p:nvSpPr>
          <p:cNvPr id="4168" name="TextBox 67"/>
          <p:cNvSpPr txBox="1">
            <a:spLocks noChangeArrowheads="1"/>
          </p:cNvSpPr>
          <p:nvPr/>
        </p:nvSpPr>
        <p:spPr bwMode="auto">
          <a:xfrm>
            <a:off x="1643042" y="3214686"/>
            <a:ext cx="249237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4169" name="TextBox 68"/>
          <p:cNvSpPr txBox="1">
            <a:spLocks noChangeArrowheads="1"/>
          </p:cNvSpPr>
          <p:nvPr/>
        </p:nvSpPr>
        <p:spPr bwMode="auto">
          <a:xfrm>
            <a:off x="2214546" y="3786190"/>
            <a:ext cx="249238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4170" name="TextBox 69"/>
          <p:cNvSpPr txBox="1">
            <a:spLocks noChangeArrowheads="1"/>
          </p:cNvSpPr>
          <p:nvPr/>
        </p:nvSpPr>
        <p:spPr bwMode="auto">
          <a:xfrm>
            <a:off x="1071538" y="4929198"/>
            <a:ext cx="249238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4171" name="TextBox 70"/>
          <p:cNvSpPr txBox="1">
            <a:spLocks noChangeArrowheads="1"/>
          </p:cNvSpPr>
          <p:nvPr/>
        </p:nvSpPr>
        <p:spPr bwMode="auto">
          <a:xfrm>
            <a:off x="3929058" y="5500702"/>
            <a:ext cx="249238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7</a:t>
            </a:r>
          </a:p>
        </p:txBody>
      </p:sp>
      <p:sp>
        <p:nvSpPr>
          <p:cNvPr id="4172" name="TextBox 71"/>
          <p:cNvSpPr txBox="1">
            <a:spLocks noChangeArrowheads="1"/>
          </p:cNvSpPr>
          <p:nvPr/>
        </p:nvSpPr>
        <p:spPr bwMode="auto">
          <a:xfrm>
            <a:off x="1643042" y="6072206"/>
            <a:ext cx="250825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8</a:t>
            </a:r>
          </a:p>
        </p:txBody>
      </p:sp>
      <p:sp>
        <p:nvSpPr>
          <p:cNvPr id="61" name="TextBox 66"/>
          <p:cNvSpPr txBox="1">
            <a:spLocks noChangeArrowheads="1"/>
          </p:cNvSpPr>
          <p:nvPr/>
        </p:nvSpPr>
        <p:spPr bwMode="auto">
          <a:xfrm>
            <a:off x="4500562" y="2071678"/>
            <a:ext cx="249237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1</a:t>
            </a:r>
            <a:endParaRPr lang="ru-RU" sz="1400" b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53250" name="Picture 2" descr="http://www.78frspb.caduk.ru/images/risunok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0"/>
            <a:ext cx="1322468" cy="1609834"/>
          </a:xfrm>
          <a:prstGeom prst="rect">
            <a:avLst/>
          </a:prstGeom>
          <a:noFill/>
        </p:spPr>
      </p:pic>
      <p:pic>
        <p:nvPicPr>
          <p:cNvPr id="65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357562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Выноска-облако 65"/>
          <p:cNvSpPr/>
          <p:nvPr/>
        </p:nvSpPr>
        <p:spPr>
          <a:xfrm>
            <a:off x="1714480" y="214290"/>
            <a:ext cx="5429288" cy="1071570"/>
          </a:xfrm>
          <a:prstGeom prst="cloudCallout">
            <a:avLst>
              <a:gd name="adj1" fmla="val -57868"/>
              <a:gd name="adj2" fmla="val -11257"/>
            </a:avLst>
          </a:prstGeom>
          <a:ln>
            <a:solidFill>
              <a:srgbClr val="80808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Маленькая печка с красными угольками </a:t>
            </a:r>
          </a:p>
        </p:txBody>
      </p:sp>
      <p:sp>
        <p:nvSpPr>
          <p:cNvPr id="68" name="Управляющая кнопка: настраиваемая 67">
            <a:hlinkClick r:id="" action="ppaction://noaction" highlightClick="1"/>
          </p:cNvPr>
          <p:cNvSpPr/>
          <p:nvPr/>
        </p:nvSpPr>
        <p:spPr>
          <a:xfrm>
            <a:off x="5143504" y="214311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0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357562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357562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357562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357562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357562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26" descr="http://im5-tub-ru.yandex.net/i?id=431830299-50-72&amp;n=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70320" y="2857496"/>
            <a:ext cx="1273680" cy="857256"/>
          </a:xfrm>
          <a:prstGeom prst="rect">
            <a:avLst/>
          </a:prstGeom>
          <a:noFill/>
        </p:spPr>
      </p:pic>
      <p:pic>
        <p:nvPicPr>
          <p:cNvPr id="81" name="Picture 6" descr="http://i.vsekommentarii.com/pic/2012/09/18/vinnitsa.info/big-47-645-2012-09-1818-09_vinograd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644"/>
          <a:stretch>
            <a:fillRect/>
          </a:stretch>
        </p:blipFill>
        <p:spPr bwMode="auto">
          <a:xfrm>
            <a:off x="7715240" y="1071546"/>
            <a:ext cx="1428760" cy="936084"/>
          </a:xfrm>
          <a:prstGeom prst="rect">
            <a:avLst/>
          </a:prstGeom>
          <a:noFill/>
        </p:spPr>
      </p:pic>
      <p:pic>
        <p:nvPicPr>
          <p:cNvPr id="83" name="Picture 14" descr="http://im4-tub-ru.yandex.net/i?id=79015971-50-72&amp;n=2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608" t="15000" r="7488" b="9999"/>
          <a:stretch>
            <a:fillRect/>
          </a:stretch>
        </p:blipFill>
        <p:spPr bwMode="auto">
          <a:xfrm>
            <a:off x="0" y="1714488"/>
            <a:ext cx="1485910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4572000" y="2144419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4572000" y="2715923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4572000" y="3286124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4572000" y="3857628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4572000" y="4429132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4572000" y="5000636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4572000" y="5572140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4572000" y="6143644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5716599" y="2152669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6292879" y="2152669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6858019" y="2152669"/>
            <a:ext cx="500063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7431111" y="2152669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8002615" y="2152669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8574119" y="2152669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5143504" y="2716211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4002087" y="2716211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3428996" y="2716211"/>
            <a:ext cx="500062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2857488" y="2714620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2285984" y="2716211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1714480" y="2716211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1142976" y="2716211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4000496" y="3286124"/>
            <a:ext cx="498475" cy="500062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3428992" y="3286124"/>
            <a:ext cx="500062" cy="500062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</p:cNvPr>
          <p:cNvSpPr/>
          <p:nvPr/>
        </p:nvSpPr>
        <p:spPr>
          <a:xfrm>
            <a:off x="2857488" y="3286124"/>
            <a:ext cx="498475" cy="500062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2285984" y="3286124"/>
            <a:ext cx="498475" cy="500062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1714480" y="3286124"/>
            <a:ext cx="498475" cy="500062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2285984" y="3857628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2857488" y="3857628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3428992" y="3857628"/>
            <a:ext cx="500062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</p:cNvPr>
          <p:cNvSpPr/>
          <p:nvPr/>
        </p:nvSpPr>
        <p:spPr>
          <a:xfrm>
            <a:off x="4000496" y="3857628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4000496" y="4429132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3428992" y="4429132"/>
            <a:ext cx="500062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5143504" y="4429132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</p:cNvPr>
          <p:cNvSpPr/>
          <p:nvPr/>
        </p:nvSpPr>
        <p:spPr>
          <a:xfrm>
            <a:off x="5715008" y="4429132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</p:cNvPr>
          <p:cNvSpPr/>
          <p:nvPr/>
        </p:nvSpPr>
        <p:spPr>
          <a:xfrm>
            <a:off x="5143504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</p:cNvPr>
          <p:cNvSpPr/>
          <p:nvPr/>
        </p:nvSpPr>
        <p:spPr>
          <a:xfrm>
            <a:off x="4000496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</p:cNvPr>
          <p:cNvSpPr/>
          <p:nvPr/>
        </p:nvSpPr>
        <p:spPr>
          <a:xfrm>
            <a:off x="3428992" y="5000636"/>
            <a:ext cx="500062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2857488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2285984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1714480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</p:cNvPr>
          <p:cNvSpPr/>
          <p:nvPr/>
        </p:nvSpPr>
        <p:spPr>
          <a:xfrm>
            <a:off x="1142976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</p:cNvPr>
          <p:cNvSpPr/>
          <p:nvPr/>
        </p:nvSpPr>
        <p:spPr>
          <a:xfrm>
            <a:off x="4000496" y="5572140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</p:cNvPr>
          <p:cNvSpPr/>
          <p:nvPr/>
        </p:nvSpPr>
        <p:spPr>
          <a:xfrm>
            <a:off x="5143504" y="5572140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</p:cNvPr>
          <p:cNvSpPr/>
          <p:nvPr/>
        </p:nvSpPr>
        <p:spPr>
          <a:xfrm>
            <a:off x="5715008" y="5572140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</p:cNvPr>
          <p:cNvSpPr/>
          <p:nvPr/>
        </p:nvSpPr>
        <p:spPr>
          <a:xfrm>
            <a:off x="6286512" y="5572140"/>
            <a:ext cx="500063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6858016" y="5572140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4000496" y="6143644"/>
            <a:ext cx="498475" cy="500063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3428992" y="6143644"/>
            <a:ext cx="500062" cy="500063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857488" y="6143644"/>
            <a:ext cx="498475" cy="500063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2285984" y="6143644"/>
            <a:ext cx="498475" cy="500063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1714480" y="6143644"/>
            <a:ext cx="498475" cy="500063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66" name="TextBox 55"/>
          <p:cNvSpPr txBox="1">
            <a:spLocks noChangeArrowheads="1"/>
          </p:cNvSpPr>
          <p:nvPr/>
        </p:nvSpPr>
        <p:spPr bwMode="auto">
          <a:xfrm>
            <a:off x="3357554" y="4357694"/>
            <a:ext cx="249238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4167" name="TextBox 66"/>
          <p:cNvSpPr txBox="1">
            <a:spLocks noChangeArrowheads="1"/>
          </p:cNvSpPr>
          <p:nvPr/>
        </p:nvSpPr>
        <p:spPr bwMode="auto">
          <a:xfrm>
            <a:off x="1071538" y="2662235"/>
            <a:ext cx="249237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2</a:t>
            </a:r>
          </a:p>
        </p:txBody>
      </p:sp>
      <p:sp>
        <p:nvSpPr>
          <p:cNvPr id="4168" name="TextBox 67"/>
          <p:cNvSpPr txBox="1">
            <a:spLocks noChangeArrowheads="1"/>
          </p:cNvSpPr>
          <p:nvPr/>
        </p:nvSpPr>
        <p:spPr bwMode="auto">
          <a:xfrm>
            <a:off x="1643042" y="3214686"/>
            <a:ext cx="249237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4169" name="TextBox 68"/>
          <p:cNvSpPr txBox="1">
            <a:spLocks noChangeArrowheads="1"/>
          </p:cNvSpPr>
          <p:nvPr/>
        </p:nvSpPr>
        <p:spPr bwMode="auto">
          <a:xfrm>
            <a:off x="2214546" y="3786190"/>
            <a:ext cx="249238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4170" name="TextBox 69"/>
          <p:cNvSpPr txBox="1">
            <a:spLocks noChangeArrowheads="1"/>
          </p:cNvSpPr>
          <p:nvPr/>
        </p:nvSpPr>
        <p:spPr bwMode="auto">
          <a:xfrm>
            <a:off x="1071538" y="4929198"/>
            <a:ext cx="249238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4171" name="TextBox 70"/>
          <p:cNvSpPr txBox="1">
            <a:spLocks noChangeArrowheads="1"/>
          </p:cNvSpPr>
          <p:nvPr/>
        </p:nvSpPr>
        <p:spPr bwMode="auto">
          <a:xfrm>
            <a:off x="3929058" y="5500702"/>
            <a:ext cx="249238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7</a:t>
            </a:r>
          </a:p>
        </p:txBody>
      </p:sp>
      <p:sp>
        <p:nvSpPr>
          <p:cNvPr id="4172" name="TextBox 71"/>
          <p:cNvSpPr txBox="1">
            <a:spLocks noChangeArrowheads="1"/>
          </p:cNvSpPr>
          <p:nvPr/>
        </p:nvSpPr>
        <p:spPr bwMode="auto">
          <a:xfrm>
            <a:off x="1643042" y="6072206"/>
            <a:ext cx="250825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8</a:t>
            </a:r>
          </a:p>
        </p:txBody>
      </p:sp>
      <p:sp>
        <p:nvSpPr>
          <p:cNvPr id="61" name="TextBox 66"/>
          <p:cNvSpPr txBox="1">
            <a:spLocks noChangeArrowheads="1"/>
          </p:cNvSpPr>
          <p:nvPr/>
        </p:nvSpPr>
        <p:spPr bwMode="auto">
          <a:xfrm>
            <a:off x="4500562" y="2071678"/>
            <a:ext cx="249237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1</a:t>
            </a:r>
            <a:endParaRPr lang="ru-RU" sz="1400" b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53250" name="Picture 2" descr="http://www.78frspb.caduk.ru/images/risunok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0"/>
            <a:ext cx="1322468" cy="1609834"/>
          </a:xfrm>
          <a:prstGeom prst="rect">
            <a:avLst/>
          </a:prstGeom>
          <a:noFill/>
        </p:spPr>
      </p:pic>
      <p:pic>
        <p:nvPicPr>
          <p:cNvPr id="65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929066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Выноска-облако 65"/>
          <p:cNvSpPr/>
          <p:nvPr/>
        </p:nvSpPr>
        <p:spPr>
          <a:xfrm>
            <a:off x="1714480" y="214290"/>
            <a:ext cx="5429288" cy="1071570"/>
          </a:xfrm>
          <a:prstGeom prst="cloudCallout">
            <a:avLst>
              <a:gd name="adj1" fmla="val -57868"/>
              <a:gd name="adj2" fmla="val -11257"/>
            </a:avLst>
          </a:prstGeom>
          <a:ln>
            <a:solidFill>
              <a:srgbClr val="80808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На неё похожа лампочка</a:t>
            </a:r>
          </a:p>
        </p:txBody>
      </p:sp>
      <p:sp>
        <p:nvSpPr>
          <p:cNvPr id="68" name="Управляющая кнопка: настраиваемая 67">
            <a:hlinkClick r:id="" action="ppaction://noaction" highlightClick="1"/>
          </p:cNvPr>
          <p:cNvSpPr/>
          <p:nvPr/>
        </p:nvSpPr>
        <p:spPr>
          <a:xfrm>
            <a:off x="5143504" y="214311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0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929066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929066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929066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929066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26" descr="http://im5-tub-ru.yandex.net/i?id=431830299-50-72&amp;n=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70320" y="2857496"/>
            <a:ext cx="1273680" cy="857256"/>
          </a:xfrm>
          <a:prstGeom prst="rect">
            <a:avLst/>
          </a:prstGeom>
          <a:noFill/>
        </p:spPr>
      </p:pic>
      <p:pic>
        <p:nvPicPr>
          <p:cNvPr id="80" name="Picture 6" descr="http://i.vsekommentarii.com/pic/2012/09/18/vinnitsa.info/big-47-645-2012-09-1818-09_vinograd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644"/>
          <a:stretch>
            <a:fillRect/>
          </a:stretch>
        </p:blipFill>
        <p:spPr bwMode="auto">
          <a:xfrm>
            <a:off x="7715240" y="1071546"/>
            <a:ext cx="1428760" cy="936084"/>
          </a:xfrm>
          <a:prstGeom prst="rect">
            <a:avLst/>
          </a:prstGeom>
          <a:noFill/>
        </p:spPr>
      </p:pic>
      <p:pic>
        <p:nvPicPr>
          <p:cNvPr id="81" name="Picture 14" descr="http://im4-tub-ru.yandex.net/i?id=79015971-50-72&amp;n=2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608" t="15000" r="7488" b="9999"/>
          <a:stretch>
            <a:fillRect/>
          </a:stretch>
        </p:blipFill>
        <p:spPr bwMode="auto">
          <a:xfrm>
            <a:off x="-32" y="1743744"/>
            <a:ext cx="1435200" cy="828000"/>
          </a:xfrm>
          <a:prstGeom prst="rect">
            <a:avLst/>
          </a:prstGeom>
          <a:noFill/>
        </p:spPr>
      </p:pic>
      <p:pic>
        <p:nvPicPr>
          <p:cNvPr id="82" name="Picture 16" descr="http://allgraf.pp.ua/uploads/posts/2012-03/1331967852_bpfdxxbq0csemgw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3" t="4902"/>
          <a:stretch>
            <a:fillRect/>
          </a:stretch>
        </p:blipFill>
        <p:spPr bwMode="auto">
          <a:xfrm rot="21321362">
            <a:off x="46334" y="3000372"/>
            <a:ext cx="1453832" cy="972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4572000" y="2144419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4572000" y="2715923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4572000" y="3286124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4572000" y="3857628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4572000" y="4429132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4572000" y="5000636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4572000" y="5572140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4572000" y="6143644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5716599" y="2152669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6292879" y="2152669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6858019" y="2152669"/>
            <a:ext cx="500063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7431111" y="2152669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8002615" y="2152669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8574119" y="2152669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5143504" y="2716211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4002087" y="2716211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3428996" y="2716211"/>
            <a:ext cx="500062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2857488" y="2714620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2285984" y="2716211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1714480" y="2716211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1142976" y="2716211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4000496" y="3286124"/>
            <a:ext cx="498475" cy="500062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3428992" y="3286124"/>
            <a:ext cx="500062" cy="500062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</p:cNvPr>
          <p:cNvSpPr/>
          <p:nvPr/>
        </p:nvSpPr>
        <p:spPr>
          <a:xfrm>
            <a:off x="2857488" y="3286124"/>
            <a:ext cx="498475" cy="500062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2285984" y="3286124"/>
            <a:ext cx="498475" cy="500062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1714480" y="3286124"/>
            <a:ext cx="498475" cy="500062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2285984" y="3857628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2857488" y="3857628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3428992" y="3857628"/>
            <a:ext cx="500062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</p:cNvPr>
          <p:cNvSpPr/>
          <p:nvPr/>
        </p:nvSpPr>
        <p:spPr>
          <a:xfrm>
            <a:off x="4000496" y="3857628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4000496" y="4429132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3428992" y="4429132"/>
            <a:ext cx="500062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5143504" y="4429132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</p:cNvPr>
          <p:cNvSpPr/>
          <p:nvPr/>
        </p:nvSpPr>
        <p:spPr>
          <a:xfrm>
            <a:off x="5715008" y="4429132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</p:cNvPr>
          <p:cNvSpPr/>
          <p:nvPr/>
        </p:nvSpPr>
        <p:spPr>
          <a:xfrm>
            <a:off x="5143504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</p:cNvPr>
          <p:cNvSpPr/>
          <p:nvPr/>
        </p:nvSpPr>
        <p:spPr>
          <a:xfrm>
            <a:off x="4000496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</p:cNvPr>
          <p:cNvSpPr/>
          <p:nvPr/>
        </p:nvSpPr>
        <p:spPr>
          <a:xfrm>
            <a:off x="3428992" y="5000636"/>
            <a:ext cx="500062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2857488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2285984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1714480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</p:cNvPr>
          <p:cNvSpPr/>
          <p:nvPr/>
        </p:nvSpPr>
        <p:spPr>
          <a:xfrm>
            <a:off x="1142976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</p:cNvPr>
          <p:cNvSpPr/>
          <p:nvPr/>
        </p:nvSpPr>
        <p:spPr>
          <a:xfrm>
            <a:off x="4000496" y="5572140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</p:cNvPr>
          <p:cNvSpPr/>
          <p:nvPr/>
        </p:nvSpPr>
        <p:spPr>
          <a:xfrm>
            <a:off x="5143504" y="5572140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</p:cNvPr>
          <p:cNvSpPr/>
          <p:nvPr/>
        </p:nvSpPr>
        <p:spPr>
          <a:xfrm>
            <a:off x="5715008" y="5572140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</p:cNvPr>
          <p:cNvSpPr/>
          <p:nvPr/>
        </p:nvSpPr>
        <p:spPr>
          <a:xfrm>
            <a:off x="6286512" y="5572140"/>
            <a:ext cx="500063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6858016" y="5572140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4000496" y="6143644"/>
            <a:ext cx="498475" cy="500063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3428992" y="6143644"/>
            <a:ext cx="500062" cy="500063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857488" y="6143644"/>
            <a:ext cx="498475" cy="500063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2285984" y="6143644"/>
            <a:ext cx="498475" cy="500063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1714480" y="6143644"/>
            <a:ext cx="498475" cy="500063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66" name="TextBox 55"/>
          <p:cNvSpPr txBox="1">
            <a:spLocks noChangeArrowheads="1"/>
          </p:cNvSpPr>
          <p:nvPr/>
        </p:nvSpPr>
        <p:spPr bwMode="auto">
          <a:xfrm>
            <a:off x="3357554" y="4357694"/>
            <a:ext cx="249238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4167" name="TextBox 66"/>
          <p:cNvSpPr txBox="1">
            <a:spLocks noChangeArrowheads="1"/>
          </p:cNvSpPr>
          <p:nvPr/>
        </p:nvSpPr>
        <p:spPr bwMode="auto">
          <a:xfrm>
            <a:off x="1071538" y="2662235"/>
            <a:ext cx="249237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2</a:t>
            </a:r>
          </a:p>
        </p:txBody>
      </p:sp>
      <p:sp>
        <p:nvSpPr>
          <p:cNvPr id="4168" name="TextBox 67"/>
          <p:cNvSpPr txBox="1">
            <a:spLocks noChangeArrowheads="1"/>
          </p:cNvSpPr>
          <p:nvPr/>
        </p:nvSpPr>
        <p:spPr bwMode="auto">
          <a:xfrm>
            <a:off x="1643042" y="3214686"/>
            <a:ext cx="249237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4169" name="TextBox 68"/>
          <p:cNvSpPr txBox="1">
            <a:spLocks noChangeArrowheads="1"/>
          </p:cNvSpPr>
          <p:nvPr/>
        </p:nvSpPr>
        <p:spPr bwMode="auto">
          <a:xfrm>
            <a:off x="2214546" y="3786190"/>
            <a:ext cx="249238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4170" name="TextBox 69"/>
          <p:cNvSpPr txBox="1">
            <a:spLocks noChangeArrowheads="1"/>
          </p:cNvSpPr>
          <p:nvPr/>
        </p:nvSpPr>
        <p:spPr bwMode="auto">
          <a:xfrm>
            <a:off x="1071538" y="4929198"/>
            <a:ext cx="249238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4171" name="TextBox 70"/>
          <p:cNvSpPr txBox="1">
            <a:spLocks noChangeArrowheads="1"/>
          </p:cNvSpPr>
          <p:nvPr/>
        </p:nvSpPr>
        <p:spPr bwMode="auto">
          <a:xfrm>
            <a:off x="3929058" y="5500702"/>
            <a:ext cx="249238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7</a:t>
            </a:r>
          </a:p>
        </p:txBody>
      </p:sp>
      <p:sp>
        <p:nvSpPr>
          <p:cNvPr id="4172" name="TextBox 71"/>
          <p:cNvSpPr txBox="1">
            <a:spLocks noChangeArrowheads="1"/>
          </p:cNvSpPr>
          <p:nvPr/>
        </p:nvSpPr>
        <p:spPr bwMode="auto">
          <a:xfrm>
            <a:off x="1643042" y="6072206"/>
            <a:ext cx="250825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8</a:t>
            </a:r>
          </a:p>
        </p:txBody>
      </p:sp>
      <p:sp>
        <p:nvSpPr>
          <p:cNvPr id="61" name="TextBox 66"/>
          <p:cNvSpPr txBox="1">
            <a:spLocks noChangeArrowheads="1"/>
          </p:cNvSpPr>
          <p:nvPr/>
        </p:nvSpPr>
        <p:spPr bwMode="auto">
          <a:xfrm>
            <a:off x="4500562" y="2071678"/>
            <a:ext cx="249237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1</a:t>
            </a:r>
            <a:endParaRPr lang="ru-RU" sz="1400" b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53250" name="Picture 2" descr="http://www.78frspb.caduk.ru/images/risunok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0"/>
            <a:ext cx="1322468" cy="1609834"/>
          </a:xfrm>
          <a:prstGeom prst="rect">
            <a:avLst/>
          </a:prstGeom>
          <a:noFill/>
        </p:spPr>
      </p:pic>
      <p:pic>
        <p:nvPicPr>
          <p:cNvPr id="65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500570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Выноска-облако 65"/>
          <p:cNvSpPr/>
          <p:nvPr/>
        </p:nvSpPr>
        <p:spPr>
          <a:xfrm>
            <a:off x="1714480" y="214290"/>
            <a:ext cx="5429288" cy="1071570"/>
          </a:xfrm>
          <a:prstGeom prst="cloudCallout">
            <a:avLst>
              <a:gd name="adj1" fmla="val -57868"/>
              <a:gd name="adj2" fmla="val -11257"/>
            </a:avLst>
          </a:prstGeom>
          <a:ln>
            <a:solidFill>
              <a:srgbClr val="80808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Кислый – прекислый</a:t>
            </a:r>
          </a:p>
        </p:txBody>
      </p:sp>
      <p:sp>
        <p:nvSpPr>
          <p:cNvPr id="68" name="Управляющая кнопка: настраиваемая 67">
            <a:hlinkClick r:id="" action="ppaction://noaction" highlightClick="1"/>
          </p:cNvPr>
          <p:cNvSpPr/>
          <p:nvPr/>
        </p:nvSpPr>
        <p:spPr>
          <a:xfrm>
            <a:off x="5143504" y="214311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0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500570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500570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500570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500570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26" descr="http://im5-tub-ru.yandex.net/i?id=431830299-50-72&amp;n=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70320" y="2857496"/>
            <a:ext cx="1273680" cy="857256"/>
          </a:xfrm>
          <a:prstGeom prst="rect">
            <a:avLst/>
          </a:prstGeom>
          <a:noFill/>
        </p:spPr>
      </p:pic>
      <p:pic>
        <p:nvPicPr>
          <p:cNvPr id="80" name="Picture 6" descr="http://i.vsekommentarii.com/pic/2012/09/18/vinnitsa.info/big-47-645-2012-09-1818-09_vinograd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644"/>
          <a:stretch>
            <a:fillRect/>
          </a:stretch>
        </p:blipFill>
        <p:spPr bwMode="auto">
          <a:xfrm>
            <a:off x="7715240" y="1071546"/>
            <a:ext cx="1428760" cy="936084"/>
          </a:xfrm>
          <a:prstGeom prst="rect">
            <a:avLst/>
          </a:prstGeom>
          <a:noFill/>
        </p:spPr>
      </p:pic>
      <p:pic>
        <p:nvPicPr>
          <p:cNvPr id="82" name="Picture 14" descr="http://im4-tub-ru.yandex.net/i?id=79015971-50-72&amp;n=2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608" t="15000" r="7488" b="9999"/>
          <a:stretch>
            <a:fillRect/>
          </a:stretch>
        </p:blipFill>
        <p:spPr bwMode="auto">
          <a:xfrm>
            <a:off x="0" y="1714488"/>
            <a:ext cx="1435200" cy="828000"/>
          </a:xfrm>
          <a:prstGeom prst="rect">
            <a:avLst/>
          </a:prstGeom>
          <a:noFill/>
        </p:spPr>
      </p:pic>
      <p:pic>
        <p:nvPicPr>
          <p:cNvPr id="83" name="Picture 16" descr="http://allgraf.pp.ua/uploads/posts/2012-03/1331967852_bpfdxxbq0csemgw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3" t="4902"/>
          <a:stretch>
            <a:fillRect/>
          </a:stretch>
        </p:blipFill>
        <p:spPr bwMode="auto">
          <a:xfrm rot="21321362">
            <a:off x="46334" y="3000372"/>
            <a:ext cx="1453832" cy="972563"/>
          </a:xfrm>
          <a:prstGeom prst="rect">
            <a:avLst/>
          </a:prstGeom>
          <a:noFill/>
        </p:spPr>
      </p:pic>
      <p:pic>
        <p:nvPicPr>
          <p:cNvPr id="84" name="Picture 24" descr="http://img-fotki.yandex.ru/get/6412/142779300.120/0_e0bb3_32efbae2_XL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19858">
            <a:off x="58631" y="4071942"/>
            <a:ext cx="1349384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4572000" y="2144419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4572000" y="2715923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4572000" y="3286124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4572000" y="3857628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4572000" y="4429132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4572000" y="5000636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4572000" y="5572140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4572000" y="6143644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5716599" y="2152669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6292879" y="2152669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6858019" y="2152669"/>
            <a:ext cx="500063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7431111" y="2152669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8002615" y="2152669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8574119" y="2152669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5143504" y="2716211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4002087" y="2716211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3428996" y="2716211"/>
            <a:ext cx="500062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2857488" y="2714620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2285984" y="2716211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1714480" y="2716211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1142976" y="2716211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4000496" y="3286124"/>
            <a:ext cx="498475" cy="500062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3428992" y="3286124"/>
            <a:ext cx="500062" cy="500062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</p:cNvPr>
          <p:cNvSpPr/>
          <p:nvPr/>
        </p:nvSpPr>
        <p:spPr>
          <a:xfrm>
            <a:off x="2857488" y="3286124"/>
            <a:ext cx="498475" cy="500062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2285984" y="3286124"/>
            <a:ext cx="498475" cy="500062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1714480" y="3286124"/>
            <a:ext cx="498475" cy="500062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2285984" y="3857628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2857488" y="3857628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3428992" y="3857628"/>
            <a:ext cx="500062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</p:cNvPr>
          <p:cNvSpPr/>
          <p:nvPr/>
        </p:nvSpPr>
        <p:spPr>
          <a:xfrm>
            <a:off x="4000496" y="3857628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4000496" y="4429132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3428992" y="4429132"/>
            <a:ext cx="500062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5143504" y="4429132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</p:cNvPr>
          <p:cNvSpPr/>
          <p:nvPr/>
        </p:nvSpPr>
        <p:spPr>
          <a:xfrm>
            <a:off x="5715008" y="4429132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</p:cNvPr>
          <p:cNvSpPr/>
          <p:nvPr/>
        </p:nvSpPr>
        <p:spPr>
          <a:xfrm>
            <a:off x="5143504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</p:cNvPr>
          <p:cNvSpPr/>
          <p:nvPr/>
        </p:nvSpPr>
        <p:spPr>
          <a:xfrm>
            <a:off x="4000496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</p:cNvPr>
          <p:cNvSpPr/>
          <p:nvPr/>
        </p:nvSpPr>
        <p:spPr>
          <a:xfrm>
            <a:off x="3428992" y="5000636"/>
            <a:ext cx="500062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Ь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2857488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2285984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1714480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</p:cNvPr>
          <p:cNvSpPr/>
          <p:nvPr/>
        </p:nvSpPr>
        <p:spPr>
          <a:xfrm>
            <a:off x="1142976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</p:cNvPr>
          <p:cNvSpPr/>
          <p:nvPr/>
        </p:nvSpPr>
        <p:spPr>
          <a:xfrm>
            <a:off x="4000496" y="5572140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</p:cNvPr>
          <p:cNvSpPr/>
          <p:nvPr/>
        </p:nvSpPr>
        <p:spPr>
          <a:xfrm>
            <a:off x="5143504" y="5572140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</p:cNvPr>
          <p:cNvSpPr/>
          <p:nvPr/>
        </p:nvSpPr>
        <p:spPr>
          <a:xfrm>
            <a:off x="5715008" y="5572140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</p:cNvPr>
          <p:cNvSpPr/>
          <p:nvPr/>
        </p:nvSpPr>
        <p:spPr>
          <a:xfrm>
            <a:off x="6286512" y="5572140"/>
            <a:ext cx="500063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6858016" y="5572140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4000496" y="6143644"/>
            <a:ext cx="498475" cy="500063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3428992" y="6143644"/>
            <a:ext cx="500062" cy="500063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857488" y="6143644"/>
            <a:ext cx="498475" cy="500063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2285984" y="6143644"/>
            <a:ext cx="498475" cy="500063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1714480" y="6143644"/>
            <a:ext cx="498475" cy="500063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66" name="TextBox 55"/>
          <p:cNvSpPr txBox="1">
            <a:spLocks noChangeArrowheads="1"/>
          </p:cNvSpPr>
          <p:nvPr/>
        </p:nvSpPr>
        <p:spPr bwMode="auto">
          <a:xfrm>
            <a:off x="3357554" y="4357694"/>
            <a:ext cx="249238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4167" name="TextBox 66"/>
          <p:cNvSpPr txBox="1">
            <a:spLocks noChangeArrowheads="1"/>
          </p:cNvSpPr>
          <p:nvPr/>
        </p:nvSpPr>
        <p:spPr bwMode="auto">
          <a:xfrm>
            <a:off x="1071538" y="2662235"/>
            <a:ext cx="249237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2</a:t>
            </a:r>
          </a:p>
        </p:txBody>
      </p:sp>
      <p:sp>
        <p:nvSpPr>
          <p:cNvPr id="4168" name="TextBox 67"/>
          <p:cNvSpPr txBox="1">
            <a:spLocks noChangeArrowheads="1"/>
          </p:cNvSpPr>
          <p:nvPr/>
        </p:nvSpPr>
        <p:spPr bwMode="auto">
          <a:xfrm>
            <a:off x="1643042" y="3214686"/>
            <a:ext cx="249237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4169" name="TextBox 68"/>
          <p:cNvSpPr txBox="1">
            <a:spLocks noChangeArrowheads="1"/>
          </p:cNvSpPr>
          <p:nvPr/>
        </p:nvSpPr>
        <p:spPr bwMode="auto">
          <a:xfrm>
            <a:off x="2214546" y="3786190"/>
            <a:ext cx="249238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4170" name="TextBox 69"/>
          <p:cNvSpPr txBox="1">
            <a:spLocks noChangeArrowheads="1"/>
          </p:cNvSpPr>
          <p:nvPr/>
        </p:nvSpPr>
        <p:spPr bwMode="auto">
          <a:xfrm>
            <a:off x="1071538" y="4929198"/>
            <a:ext cx="249238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4171" name="TextBox 70"/>
          <p:cNvSpPr txBox="1">
            <a:spLocks noChangeArrowheads="1"/>
          </p:cNvSpPr>
          <p:nvPr/>
        </p:nvSpPr>
        <p:spPr bwMode="auto">
          <a:xfrm>
            <a:off x="3929058" y="5500702"/>
            <a:ext cx="249238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7</a:t>
            </a:r>
          </a:p>
        </p:txBody>
      </p:sp>
      <p:sp>
        <p:nvSpPr>
          <p:cNvPr id="4172" name="TextBox 71"/>
          <p:cNvSpPr txBox="1">
            <a:spLocks noChangeArrowheads="1"/>
          </p:cNvSpPr>
          <p:nvPr/>
        </p:nvSpPr>
        <p:spPr bwMode="auto">
          <a:xfrm>
            <a:off x="1643042" y="6072206"/>
            <a:ext cx="250825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8</a:t>
            </a:r>
          </a:p>
        </p:txBody>
      </p:sp>
      <p:sp>
        <p:nvSpPr>
          <p:cNvPr id="61" name="TextBox 66"/>
          <p:cNvSpPr txBox="1">
            <a:spLocks noChangeArrowheads="1"/>
          </p:cNvSpPr>
          <p:nvPr/>
        </p:nvSpPr>
        <p:spPr bwMode="auto">
          <a:xfrm>
            <a:off x="4500562" y="2071678"/>
            <a:ext cx="249237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1</a:t>
            </a:r>
            <a:endParaRPr lang="ru-RU" sz="1400" b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53250" name="Picture 2" descr="http://www.78frspb.caduk.ru/images/risunok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0"/>
            <a:ext cx="1322468" cy="1609834"/>
          </a:xfrm>
          <a:prstGeom prst="rect">
            <a:avLst/>
          </a:prstGeom>
          <a:noFill/>
        </p:spPr>
      </p:pic>
      <p:pic>
        <p:nvPicPr>
          <p:cNvPr id="65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072074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Управляющая кнопка: настраиваемая 67">
            <a:hlinkClick r:id="" action="ppaction://noaction" highlightClick="1"/>
          </p:cNvPr>
          <p:cNvSpPr/>
          <p:nvPr/>
        </p:nvSpPr>
        <p:spPr>
          <a:xfrm>
            <a:off x="5143504" y="214311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0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5072074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5072074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5072074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5072074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5" name="Группа 74"/>
          <p:cNvGrpSpPr/>
          <p:nvPr/>
        </p:nvGrpSpPr>
        <p:grpSpPr>
          <a:xfrm>
            <a:off x="1714480" y="0"/>
            <a:ext cx="5429288" cy="1928802"/>
            <a:chOff x="1714480" y="0"/>
            <a:chExt cx="5429288" cy="1928802"/>
          </a:xfrm>
        </p:grpSpPr>
        <p:sp>
          <p:nvSpPr>
            <p:cNvPr id="66" name="Выноска-облако 65"/>
            <p:cNvSpPr/>
            <p:nvPr/>
          </p:nvSpPr>
          <p:spPr>
            <a:xfrm>
              <a:off x="1714480" y="0"/>
              <a:ext cx="5429288" cy="1928802"/>
            </a:xfrm>
            <a:prstGeom prst="cloudCallout">
              <a:avLst>
                <a:gd name="adj1" fmla="val -57868"/>
                <a:gd name="adj2" fmla="val -11257"/>
              </a:avLst>
            </a:prstGeom>
            <a:ln>
              <a:solidFill>
                <a:srgbClr val="80808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2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357422" y="142852"/>
              <a:ext cx="435771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</a:rPr>
                <a:t>Яркий, сладкий, налитой,</a:t>
              </a:r>
            </a:p>
            <a:p>
              <a:r>
                <a:rPr lang="ru-RU" sz="2400" b="1" i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</a:rPr>
                <a:t>    Весь в обложке золотой.</a:t>
              </a:r>
            </a:p>
            <a:p>
              <a:r>
                <a:rPr lang="ru-RU" sz="2400" b="1" i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</a:rPr>
                <a:t>    Не с конфетной фабрики – </a:t>
              </a:r>
            </a:p>
            <a:p>
              <a:r>
                <a:rPr lang="ru-RU" sz="2400" b="1" i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</a:rPr>
                <a:t>    Из далёкой </a:t>
              </a:r>
              <a:r>
                <a:rPr lang="ru-RU" sz="2400" b="1" i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</a:rPr>
                <a:t>Африки</a:t>
              </a:r>
              <a:endParaRPr lang="ru-RU" sz="2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endParaRPr>
            </a:p>
          </p:txBody>
        </p:sp>
      </p:grpSp>
      <p:pic>
        <p:nvPicPr>
          <p:cNvPr id="76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5072074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072074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5072074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26" descr="http://im5-tub-ru.yandex.net/i?id=431830299-50-72&amp;n=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70320" y="2857496"/>
            <a:ext cx="1273680" cy="857256"/>
          </a:xfrm>
          <a:prstGeom prst="rect">
            <a:avLst/>
          </a:prstGeom>
          <a:noFill/>
        </p:spPr>
      </p:pic>
      <p:pic>
        <p:nvPicPr>
          <p:cNvPr id="83" name="Picture 2" descr="http://img0.liveinternet.ru/images/attach/c/2/74/435/74435904_3641949_9582404d578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00" t="15000" r="6248" b="14998"/>
          <a:stretch>
            <a:fillRect/>
          </a:stretch>
        </p:blipFill>
        <p:spPr bwMode="auto">
          <a:xfrm>
            <a:off x="7786678" y="4000504"/>
            <a:ext cx="1357322" cy="826196"/>
          </a:xfrm>
          <a:prstGeom prst="rect">
            <a:avLst/>
          </a:prstGeom>
          <a:noFill/>
        </p:spPr>
      </p:pic>
      <p:pic>
        <p:nvPicPr>
          <p:cNvPr id="85" name="Picture 6" descr="http://i.vsekommentarii.com/pic/2012/09/18/vinnitsa.info/big-47-645-2012-09-1818-09_vinograd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644"/>
          <a:stretch>
            <a:fillRect/>
          </a:stretch>
        </p:blipFill>
        <p:spPr bwMode="auto">
          <a:xfrm>
            <a:off x="7715240" y="1071546"/>
            <a:ext cx="1428760" cy="936084"/>
          </a:xfrm>
          <a:prstGeom prst="rect">
            <a:avLst/>
          </a:prstGeom>
          <a:noFill/>
        </p:spPr>
      </p:pic>
      <p:pic>
        <p:nvPicPr>
          <p:cNvPr id="88" name="Picture 14" descr="http://im4-tub-ru.yandex.net/i?id=79015971-50-72&amp;n=2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608" t="15000" r="7488" b="9999"/>
          <a:stretch>
            <a:fillRect/>
          </a:stretch>
        </p:blipFill>
        <p:spPr bwMode="auto">
          <a:xfrm>
            <a:off x="0" y="1600868"/>
            <a:ext cx="1435200" cy="828000"/>
          </a:xfrm>
          <a:prstGeom prst="rect">
            <a:avLst/>
          </a:prstGeom>
          <a:noFill/>
        </p:spPr>
      </p:pic>
      <p:pic>
        <p:nvPicPr>
          <p:cNvPr id="91" name="Picture 16" descr="http://allgraf.pp.ua/uploads/posts/2012-03/1331967852_bpfdxxbq0csemgw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3" t="4902"/>
          <a:stretch>
            <a:fillRect/>
          </a:stretch>
        </p:blipFill>
        <p:spPr bwMode="auto">
          <a:xfrm rot="21321362">
            <a:off x="46334" y="3000372"/>
            <a:ext cx="1453832" cy="972563"/>
          </a:xfrm>
          <a:prstGeom prst="rect">
            <a:avLst/>
          </a:prstGeom>
          <a:noFill/>
        </p:spPr>
      </p:pic>
      <p:pic>
        <p:nvPicPr>
          <p:cNvPr id="93" name="Picture 24" descr="http://img-fotki.yandex.ru/get/6412/142779300.120/0_e0bb3_32efbae2_XL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19858">
            <a:off x="58631" y="4071942"/>
            <a:ext cx="1349384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4572000" y="2144419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4572000" y="2715923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4572000" y="3286124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4572000" y="3857628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4572000" y="4429132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4572000" y="5000636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4572000" y="5572140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4572000" y="6143644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5716599" y="2152669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6292879" y="2152669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6858019" y="2152669"/>
            <a:ext cx="500063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7431111" y="2152669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8002615" y="2152669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8574119" y="2152669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5143504" y="2716211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4002087" y="2716211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3428996" y="2716211"/>
            <a:ext cx="500062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2857488" y="2714620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2285984" y="2716211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1714480" y="2716211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1142976" y="2716211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4000496" y="3286124"/>
            <a:ext cx="498475" cy="500062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3428992" y="3286124"/>
            <a:ext cx="500062" cy="500062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</p:cNvPr>
          <p:cNvSpPr/>
          <p:nvPr/>
        </p:nvSpPr>
        <p:spPr>
          <a:xfrm>
            <a:off x="2857488" y="3286124"/>
            <a:ext cx="498475" cy="500062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2285984" y="3286124"/>
            <a:ext cx="498475" cy="500062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1714480" y="3286124"/>
            <a:ext cx="498475" cy="500062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2285984" y="3857628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2857488" y="3857628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3428992" y="3857628"/>
            <a:ext cx="500062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</p:cNvPr>
          <p:cNvSpPr/>
          <p:nvPr/>
        </p:nvSpPr>
        <p:spPr>
          <a:xfrm>
            <a:off x="4000496" y="3857628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4000496" y="4429132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3428992" y="4429132"/>
            <a:ext cx="500062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5143504" y="4429132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</p:cNvPr>
          <p:cNvSpPr/>
          <p:nvPr/>
        </p:nvSpPr>
        <p:spPr>
          <a:xfrm>
            <a:off x="5715008" y="4429132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</p:cNvPr>
          <p:cNvSpPr/>
          <p:nvPr/>
        </p:nvSpPr>
        <p:spPr>
          <a:xfrm>
            <a:off x="5143504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</p:cNvPr>
          <p:cNvSpPr/>
          <p:nvPr/>
        </p:nvSpPr>
        <p:spPr>
          <a:xfrm>
            <a:off x="4000496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</p:cNvPr>
          <p:cNvSpPr/>
          <p:nvPr/>
        </p:nvSpPr>
        <p:spPr>
          <a:xfrm>
            <a:off x="3428992" y="5000636"/>
            <a:ext cx="500062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Ь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2857488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2285984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1714480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</p:cNvPr>
          <p:cNvSpPr/>
          <p:nvPr/>
        </p:nvSpPr>
        <p:spPr>
          <a:xfrm>
            <a:off x="1142976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</p:cNvPr>
          <p:cNvSpPr/>
          <p:nvPr/>
        </p:nvSpPr>
        <p:spPr>
          <a:xfrm>
            <a:off x="4000496" y="5572140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</p:cNvPr>
          <p:cNvSpPr/>
          <p:nvPr/>
        </p:nvSpPr>
        <p:spPr>
          <a:xfrm>
            <a:off x="5143504" y="5572140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</p:cNvPr>
          <p:cNvSpPr/>
          <p:nvPr/>
        </p:nvSpPr>
        <p:spPr>
          <a:xfrm>
            <a:off x="5715008" y="5572140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</p:cNvPr>
          <p:cNvSpPr/>
          <p:nvPr/>
        </p:nvSpPr>
        <p:spPr>
          <a:xfrm>
            <a:off x="6286512" y="5572140"/>
            <a:ext cx="500063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6858016" y="5572140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4000496" y="6143644"/>
            <a:ext cx="498475" cy="500063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3428992" y="6143644"/>
            <a:ext cx="500062" cy="500063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857488" y="6143644"/>
            <a:ext cx="498475" cy="500063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2285984" y="6143644"/>
            <a:ext cx="498475" cy="500063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1714480" y="6143644"/>
            <a:ext cx="498475" cy="500063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66" name="TextBox 55"/>
          <p:cNvSpPr txBox="1">
            <a:spLocks noChangeArrowheads="1"/>
          </p:cNvSpPr>
          <p:nvPr/>
        </p:nvSpPr>
        <p:spPr bwMode="auto">
          <a:xfrm>
            <a:off x="3357554" y="4357694"/>
            <a:ext cx="249238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4167" name="TextBox 66"/>
          <p:cNvSpPr txBox="1">
            <a:spLocks noChangeArrowheads="1"/>
          </p:cNvSpPr>
          <p:nvPr/>
        </p:nvSpPr>
        <p:spPr bwMode="auto">
          <a:xfrm>
            <a:off x="1071538" y="2662235"/>
            <a:ext cx="249237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2</a:t>
            </a:r>
          </a:p>
        </p:txBody>
      </p:sp>
      <p:sp>
        <p:nvSpPr>
          <p:cNvPr id="4168" name="TextBox 67"/>
          <p:cNvSpPr txBox="1">
            <a:spLocks noChangeArrowheads="1"/>
          </p:cNvSpPr>
          <p:nvPr/>
        </p:nvSpPr>
        <p:spPr bwMode="auto">
          <a:xfrm>
            <a:off x="1643042" y="3214686"/>
            <a:ext cx="249237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4169" name="TextBox 68"/>
          <p:cNvSpPr txBox="1">
            <a:spLocks noChangeArrowheads="1"/>
          </p:cNvSpPr>
          <p:nvPr/>
        </p:nvSpPr>
        <p:spPr bwMode="auto">
          <a:xfrm>
            <a:off x="2214546" y="3786190"/>
            <a:ext cx="249238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4170" name="TextBox 69"/>
          <p:cNvSpPr txBox="1">
            <a:spLocks noChangeArrowheads="1"/>
          </p:cNvSpPr>
          <p:nvPr/>
        </p:nvSpPr>
        <p:spPr bwMode="auto">
          <a:xfrm>
            <a:off x="1071538" y="4929198"/>
            <a:ext cx="249238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4171" name="TextBox 70"/>
          <p:cNvSpPr txBox="1">
            <a:spLocks noChangeArrowheads="1"/>
          </p:cNvSpPr>
          <p:nvPr/>
        </p:nvSpPr>
        <p:spPr bwMode="auto">
          <a:xfrm>
            <a:off x="3929058" y="5500702"/>
            <a:ext cx="249238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7</a:t>
            </a:r>
          </a:p>
        </p:txBody>
      </p:sp>
      <p:sp>
        <p:nvSpPr>
          <p:cNvPr id="4172" name="TextBox 71"/>
          <p:cNvSpPr txBox="1">
            <a:spLocks noChangeArrowheads="1"/>
          </p:cNvSpPr>
          <p:nvPr/>
        </p:nvSpPr>
        <p:spPr bwMode="auto">
          <a:xfrm>
            <a:off x="1643042" y="6072206"/>
            <a:ext cx="250825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8</a:t>
            </a:r>
          </a:p>
        </p:txBody>
      </p:sp>
      <p:sp>
        <p:nvSpPr>
          <p:cNvPr id="61" name="TextBox 66"/>
          <p:cNvSpPr txBox="1">
            <a:spLocks noChangeArrowheads="1"/>
          </p:cNvSpPr>
          <p:nvPr/>
        </p:nvSpPr>
        <p:spPr bwMode="auto">
          <a:xfrm>
            <a:off x="4500562" y="2071678"/>
            <a:ext cx="249237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1</a:t>
            </a:r>
            <a:endParaRPr lang="ru-RU" sz="1400" b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53250" name="Picture 2" descr="http://www.78frspb.caduk.ru/images/risunok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0"/>
            <a:ext cx="1322468" cy="1609834"/>
          </a:xfrm>
          <a:prstGeom prst="rect">
            <a:avLst/>
          </a:prstGeom>
          <a:noFill/>
        </p:spPr>
      </p:pic>
      <p:pic>
        <p:nvPicPr>
          <p:cNvPr id="65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5643578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Управляющая кнопка: настраиваемая 67">
            <a:hlinkClick r:id="" action="ppaction://noaction" highlightClick="1"/>
          </p:cNvPr>
          <p:cNvSpPr/>
          <p:nvPr/>
        </p:nvSpPr>
        <p:spPr>
          <a:xfrm>
            <a:off x="5143504" y="214311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0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643578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5643578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5643578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5643578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74"/>
          <p:cNvGrpSpPr/>
          <p:nvPr/>
        </p:nvGrpSpPr>
        <p:grpSpPr>
          <a:xfrm>
            <a:off x="1714480" y="0"/>
            <a:ext cx="5429288" cy="1214422"/>
            <a:chOff x="1714480" y="0"/>
            <a:chExt cx="5429288" cy="1928802"/>
          </a:xfrm>
        </p:grpSpPr>
        <p:sp>
          <p:nvSpPr>
            <p:cNvPr id="66" name="Выноска-облако 65"/>
            <p:cNvSpPr/>
            <p:nvPr/>
          </p:nvSpPr>
          <p:spPr>
            <a:xfrm>
              <a:off x="1714480" y="0"/>
              <a:ext cx="5429288" cy="1928802"/>
            </a:xfrm>
            <a:prstGeom prst="cloudCallout">
              <a:avLst>
                <a:gd name="adj1" fmla="val -57868"/>
                <a:gd name="adj2" fmla="val -11257"/>
              </a:avLst>
            </a:prstGeom>
            <a:ln>
              <a:solidFill>
                <a:srgbClr val="80808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2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928926" y="567268"/>
              <a:ext cx="2857520" cy="733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</a:rPr>
                <a:t>В нём слово «нас</a:t>
              </a:r>
              <a:r>
                <a:rPr lang="ru-RU" sz="24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</a:rPr>
                <a:t>» </a:t>
              </a:r>
              <a:endParaRPr lang="ru-RU" sz="2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endParaRPr>
            </a:p>
          </p:txBody>
        </p:sp>
      </p:grpSp>
      <p:pic>
        <p:nvPicPr>
          <p:cNvPr id="76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5643578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26" descr="http://im5-tub-ru.yandex.net/i?id=431830299-50-72&amp;n=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70320" y="2786058"/>
            <a:ext cx="1273680" cy="857256"/>
          </a:xfrm>
          <a:prstGeom prst="rect">
            <a:avLst/>
          </a:prstGeom>
          <a:noFill/>
        </p:spPr>
      </p:pic>
      <p:pic>
        <p:nvPicPr>
          <p:cNvPr id="84" name="Picture 24" descr="http://img-fotki.yandex.ru/get/6412/142779300.120/0_e0bb3_32efbae2_XL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98565">
            <a:off x="0" y="4071942"/>
            <a:ext cx="1349384" cy="1071570"/>
          </a:xfrm>
          <a:prstGeom prst="rect">
            <a:avLst/>
          </a:prstGeom>
          <a:noFill/>
        </p:spPr>
      </p:pic>
      <p:pic>
        <p:nvPicPr>
          <p:cNvPr id="85" name="Picture 12" descr="http://photoshopia.ru/usergallery/data/119/medium/ananas_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830" y="5000636"/>
            <a:ext cx="1619169" cy="1387088"/>
          </a:xfrm>
          <a:prstGeom prst="rect">
            <a:avLst/>
          </a:prstGeom>
          <a:noFill/>
        </p:spPr>
      </p:pic>
      <p:pic>
        <p:nvPicPr>
          <p:cNvPr id="87" name="Picture 6" descr="http://i.vsekommentarii.com/pic/2012/09/18/vinnitsa.info/big-47-645-2012-09-1818-09_vinograd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644"/>
          <a:stretch>
            <a:fillRect/>
          </a:stretch>
        </p:blipFill>
        <p:spPr bwMode="auto">
          <a:xfrm>
            <a:off x="7715240" y="1071546"/>
            <a:ext cx="1428760" cy="936084"/>
          </a:xfrm>
          <a:prstGeom prst="rect">
            <a:avLst/>
          </a:prstGeom>
          <a:noFill/>
        </p:spPr>
      </p:pic>
      <p:pic>
        <p:nvPicPr>
          <p:cNvPr id="89" name="Picture 14" descr="http://im4-tub-ru.yandex.net/i?id=79015971-50-72&amp;n=2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608" t="15000" r="7488" b="9999"/>
          <a:stretch>
            <a:fillRect/>
          </a:stretch>
        </p:blipFill>
        <p:spPr bwMode="auto">
          <a:xfrm>
            <a:off x="0" y="1571612"/>
            <a:ext cx="1435200" cy="828000"/>
          </a:xfrm>
          <a:prstGeom prst="rect">
            <a:avLst/>
          </a:prstGeom>
          <a:noFill/>
        </p:spPr>
      </p:pic>
      <p:pic>
        <p:nvPicPr>
          <p:cNvPr id="90" name="Picture 16" descr="http://allgraf.pp.ua/uploads/posts/2012-03/1331967852_bpfdxxbq0csemgw.jp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3" t="4902"/>
          <a:stretch>
            <a:fillRect/>
          </a:stretch>
        </p:blipFill>
        <p:spPr bwMode="auto">
          <a:xfrm rot="21321362">
            <a:off x="46334" y="3000372"/>
            <a:ext cx="1453832" cy="972563"/>
          </a:xfrm>
          <a:prstGeom prst="rect">
            <a:avLst/>
          </a:prstGeom>
          <a:noFill/>
        </p:spPr>
      </p:pic>
      <p:pic>
        <p:nvPicPr>
          <p:cNvPr id="92" name="Picture 2" descr="http://img0.liveinternet.ru/images/attach/c/2/74/435/74435904_3641949_9582404d578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00" t="15000" r="6248" b="14998"/>
          <a:stretch>
            <a:fillRect/>
          </a:stretch>
        </p:blipFill>
        <p:spPr bwMode="auto">
          <a:xfrm>
            <a:off x="7783715" y="4000504"/>
            <a:ext cx="1360285" cy="82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285728"/>
            <a:ext cx="8429684" cy="3500462"/>
          </a:xfrm>
        </p:spPr>
        <p:txBody>
          <a:bodyPr/>
          <a:lstStyle/>
          <a:p>
            <a:r>
              <a:rPr lang="ru-RU" sz="8000" i="1" dirty="0"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Здоровым быть </a:t>
            </a:r>
            <a:br>
              <a:rPr lang="ru-RU" sz="8000" i="1" dirty="0"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</a:br>
            <a:r>
              <a:rPr lang="ru-RU" sz="8000" i="1" dirty="0"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        здорово!</a:t>
            </a:r>
            <a:endParaRPr lang="en-US" sz="8000" i="1" dirty="0">
              <a:ln w="1905"/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  <p:pic>
        <p:nvPicPr>
          <p:cNvPr id="13314" name="Picture 2" descr="http://im6-tub-ru.yandex.net/i?id=215657469-07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77"/>
            <a:ext cx="4533898" cy="3366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4572000" y="2144419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4572000" y="2715923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4572000" y="3286124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4572000" y="3857628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4572000" y="4429132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4572000" y="5000636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4572000" y="5572140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4572000" y="6143644"/>
            <a:ext cx="498764" cy="498763"/>
          </a:xfrm>
          <a:prstGeom prst="actionButtonBlan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5716599" y="2152669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6292879" y="2152669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6858019" y="2152669"/>
            <a:ext cx="500063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7431111" y="2152669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8002615" y="2152669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8574119" y="2152669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5143504" y="2716211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4002087" y="2716211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3428996" y="2716211"/>
            <a:ext cx="500062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2857488" y="2714620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2285984" y="2716211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1714480" y="2716211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1142976" y="2716211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4000496" y="3286124"/>
            <a:ext cx="498475" cy="500062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3428992" y="3286124"/>
            <a:ext cx="500062" cy="500062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</p:cNvPr>
          <p:cNvSpPr/>
          <p:nvPr/>
        </p:nvSpPr>
        <p:spPr>
          <a:xfrm>
            <a:off x="2857488" y="3286124"/>
            <a:ext cx="498475" cy="500062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2285984" y="3286124"/>
            <a:ext cx="498475" cy="500062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1714480" y="3286124"/>
            <a:ext cx="498475" cy="500062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2285984" y="3857628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2857488" y="3857628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3428992" y="3857628"/>
            <a:ext cx="500062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</p:cNvPr>
          <p:cNvSpPr/>
          <p:nvPr/>
        </p:nvSpPr>
        <p:spPr>
          <a:xfrm>
            <a:off x="4000496" y="3857628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4000496" y="4429132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3428992" y="4429132"/>
            <a:ext cx="500062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5143504" y="4429132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</p:cNvPr>
          <p:cNvSpPr/>
          <p:nvPr/>
        </p:nvSpPr>
        <p:spPr>
          <a:xfrm>
            <a:off x="5715008" y="4429132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</p:cNvPr>
          <p:cNvSpPr/>
          <p:nvPr/>
        </p:nvSpPr>
        <p:spPr>
          <a:xfrm>
            <a:off x="5143504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</p:cNvPr>
          <p:cNvSpPr/>
          <p:nvPr/>
        </p:nvSpPr>
        <p:spPr>
          <a:xfrm>
            <a:off x="4000496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</p:cNvPr>
          <p:cNvSpPr/>
          <p:nvPr/>
        </p:nvSpPr>
        <p:spPr>
          <a:xfrm>
            <a:off x="3428992" y="5000636"/>
            <a:ext cx="500062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Ь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2857488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2285984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1714480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</p:cNvPr>
          <p:cNvSpPr/>
          <p:nvPr/>
        </p:nvSpPr>
        <p:spPr>
          <a:xfrm>
            <a:off x="1142976" y="500063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</p:cNvPr>
          <p:cNvSpPr/>
          <p:nvPr/>
        </p:nvSpPr>
        <p:spPr>
          <a:xfrm>
            <a:off x="4000496" y="5572140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</p:cNvPr>
          <p:cNvSpPr/>
          <p:nvPr/>
        </p:nvSpPr>
        <p:spPr>
          <a:xfrm>
            <a:off x="5143504" y="5572140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</p:cNvPr>
          <p:cNvSpPr/>
          <p:nvPr/>
        </p:nvSpPr>
        <p:spPr>
          <a:xfrm>
            <a:off x="5715008" y="5572140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</p:cNvPr>
          <p:cNvSpPr/>
          <p:nvPr/>
        </p:nvSpPr>
        <p:spPr>
          <a:xfrm>
            <a:off x="6286512" y="5572140"/>
            <a:ext cx="500063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6858016" y="5572140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4000496" y="6143644"/>
            <a:ext cx="498475" cy="500063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3428992" y="6143644"/>
            <a:ext cx="500062" cy="500063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857488" y="6143644"/>
            <a:ext cx="498475" cy="500063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2285984" y="6143644"/>
            <a:ext cx="498475" cy="500063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1714480" y="6143644"/>
            <a:ext cx="498475" cy="500063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66" name="TextBox 55"/>
          <p:cNvSpPr txBox="1">
            <a:spLocks noChangeArrowheads="1"/>
          </p:cNvSpPr>
          <p:nvPr/>
        </p:nvSpPr>
        <p:spPr bwMode="auto">
          <a:xfrm>
            <a:off x="3357554" y="4357694"/>
            <a:ext cx="249238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4167" name="TextBox 66"/>
          <p:cNvSpPr txBox="1">
            <a:spLocks noChangeArrowheads="1"/>
          </p:cNvSpPr>
          <p:nvPr/>
        </p:nvSpPr>
        <p:spPr bwMode="auto">
          <a:xfrm>
            <a:off x="1071538" y="2662235"/>
            <a:ext cx="249237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2</a:t>
            </a:r>
          </a:p>
        </p:txBody>
      </p:sp>
      <p:sp>
        <p:nvSpPr>
          <p:cNvPr id="4168" name="TextBox 67"/>
          <p:cNvSpPr txBox="1">
            <a:spLocks noChangeArrowheads="1"/>
          </p:cNvSpPr>
          <p:nvPr/>
        </p:nvSpPr>
        <p:spPr bwMode="auto">
          <a:xfrm>
            <a:off x="1643042" y="3214686"/>
            <a:ext cx="249237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4169" name="TextBox 68"/>
          <p:cNvSpPr txBox="1">
            <a:spLocks noChangeArrowheads="1"/>
          </p:cNvSpPr>
          <p:nvPr/>
        </p:nvSpPr>
        <p:spPr bwMode="auto">
          <a:xfrm>
            <a:off x="2214546" y="3786190"/>
            <a:ext cx="249238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4170" name="TextBox 69"/>
          <p:cNvSpPr txBox="1">
            <a:spLocks noChangeArrowheads="1"/>
          </p:cNvSpPr>
          <p:nvPr/>
        </p:nvSpPr>
        <p:spPr bwMode="auto">
          <a:xfrm>
            <a:off x="1071538" y="4929198"/>
            <a:ext cx="249238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4171" name="TextBox 70"/>
          <p:cNvSpPr txBox="1">
            <a:spLocks noChangeArrowheads="1"/>
          </p:cNvSpPr>
          <p:nvPr/>
        </p:nvSpPr>
        <p:spPr bwMode="auto">
          <a:xfrm>
            <a:off x="3929058" y="5500702"/>
            <a:ext cx="249238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7</a:t>
            </a:r>
          </a:p>
        </p:txBody>
      </p:sp>
      <p:sp>
        <p:nvSpPr>
          <p:cNvPr id="4172" name="TextBox 71"/>
          <p:cNvSpPr txBox="1">
            <a:spLocks noChangeArrowheads="1"/>
          </p:cNvSpPr>
          <p:nvPr/>
        </p:nvSpPr>
        <p:spPr bwMode="auto">
          <a:xfrm>
            <a:off x="1643042" y="6072206"/>
            <a:ext cx="250825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8</a:t>
            </a:r>
          </a:p>
        </p:txBody>
      </p:sp>
      <p:sp>
        <p:nvSpPr>
          <p:cNvPr id="61" name="TextBox 66"/>
          <p:cNvSpPr txBox="1">
            <a:spLocks noChangeArrowheads="1"/>
          </p:cNvSpPr>
          <p:nvPr/>
        </p:nvSpPr>
        <p:spPr bwMode="auto">
          <a:xfrm>
            <a:off x="4500562" y="2071678"/>
            <a:ext cx="249237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1</a:t>
            </a:r>
            <a:endParaRPr lang="ru-RU" sz="1400" b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53250" name="Picture 2" descr="http://www.78frspb.caduk.ru/images/risunok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0"/>
            <a:ext cx="1322468" cy="1609834"/>
          </a:xfrm>
          <a:prstGeom prst="rect">
            <a:avLst/>
          </a:prstGeom>
          <a:noFill/>
        </p:spPr>
      </p:pic>
      <p:pic>
        <p:nvPicPr>
          <p:cNvPr id="65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6215082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Управляющая кнопка: настраиваемая 67">
            <a:hlinkClick r:id="" action="ppaction://noaction" highlightClick="1"/>
          </p:cNvPr>
          <p:cNvSpPr/>
          <p:nvPr/>
        </p:nvSpPr>
        <p:spPr>
          <a:xfrm>
            <a:off x="5143504" y="2143116"/>
            <a:ext cx="498475" cy="498475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0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6215082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6215082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6215082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6215082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74"/>
          <p:cNvGrpSpPr/>
          <p:nvPr/>
        </p:nvGrpSpPr>
        <p:grpSpPr>
          <a:xfrm>
            <a:off x="1714480" y="0"/>
            <a:ext cx="5429288" cy="1214422"/>
            <a:chOff x="1714480" y="0"/>
            <a:chExt cx="5429288" cy="1928802"/>
          </a:xfrm>
        </p:grpSpPr>
        <p:sp>
          <p:nvSpPr>
            <p:cNvPr id="66" name="Выноска-облако 65"/>
            <p:cNvSpPr/>
            <p:nvPr/>
          </p:nvSpPr>
          <p:spPr>
            <a:xfrm>
              <a:off x="1714480" y="0"/>
              <a:ext cx="5429288" cy="1928802"/>
            </a:xfrm>
            <a:prstGeom prst="cloudCallout">
              <a:avLst>
                <a:gd name="adj1" fmla="val -57868"/>
                <a:gd name="adj2" fmla="val -11257"/>
              </a:avLst>
            </a:prstGeom>
            <a:ln>
              <a:solidFill>
                <a:srgbClr val="80808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2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428860" y="340345"/>
              <a:ext cx="4500594" cy="1319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i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</a:rPr>
                <a:t>Как назвать всё это одним словом? </a:t>
              </a:r>
            </a:p>
          </p:txBody>
        </p:sp>
      </p:grpSp>
      <p:pic>
        <p:nvPicPr>
          <p:cNvPr id="76" name="Picture 94" descr="decor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6215082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6" descr="http://i.vsekommentarii.com/pic/2012/09/18/vinnitsa.info/big-47-645-2012-09-1818-09_vinogra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644"/>
          <a:stretch>
            <a:fillRect/>
          </a:stretch>
        </p:blipFill>
        <p:spPr bwMode="auto">
          <a:xfrm>
            <a:off x="7715240" y="1071546"/>
            <a:ext cx="1428760" cy="936084"/>
          </a:xfrm>
          <a:prstGeom prst="rect">
            <a:avLst/>
          </a:prstGeom>
          <a:noFill/>
        </p:spPr>
      </p:pic>
      <p:pic>
        <p:nvPicPr>
          <p:cNvPr id="77" name="Picture 14" descr="http://im4-tub-ru.yandex.net/i?id=79015971-50-72&amp;n=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608" t="15000" r="7488" b="9999"/>
          <a:stretch>
            <a:fillRect/>
          </a:stretch>
        </p:blipFill>
        <p:spPr bwMode="auto">
          <a:xfrm>
            <a:off x="0" y="1571612"/>
            <a:ext cx="1435200" cy="828000"/>
          </a:xfrm>
          <a:prstGeom prst="rect">
            <a:avLst/>
          </a:prstGeom>
          <a:noFill/>
        </p:spPr>
      </p:pic>
      <p:pic>
        <p:nvPicPr>
          <p:cNvPr id="78" name="Picture 26" descr="http://im5-tub-ru.yandex.net/i?id=431830299-50-72&amp;n=2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70320" y="2786058"/>
            <a:ext cx="1273680" cy="857256"/>
          </a:xfrm>
          <a:prstGeom prst="rect">
            <a:avLst/>
          </a:prstGeom>
          <a:noFill/>
        </p:spPr>
      </p:pic>
      <p:pic>
        <p:nvPicPr>
          <p:cNvPr id="79" name="Picture 16" descr="http://allgraf.pp.ua/uploads/posts/2012-03/1331967852_bpfdxxbq0csemgw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3" t="4902"/>
          <a:stretch>
            <a:fillRect/>
          </a:stretch>
        </p:blipFill>
        <p:spPr bwMode="auto">
          <a:xfrm rot="21321362">
            <a:off x="46334" y="3000372"/>
            <a:ext cx="1453832" cy="972563"/>
          </a:xfrm>
          <a:prstGeom prst="rect">
            <a:avLst/>
          </a:prstGeom>
          <a:noFill/>
        </p:spPr>
      </p:pic>
      <p:pic>
        <p:nvPicPr>
          <p:cNvPr id="80" name="Picture 2" descr="http://img0.liveinternet.ru/images/attach/c/2/74/435/74435904_3641949_9582404d5783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00" t="15000" r="6248" b="14998"/>
          <a:stretch>
            <a:fillRect/>
          </a:stretch>
        </p:blipFill>
        <p:spPr bwMode="auto">
          <a:xfrm>
            <a:off x="7783715" y="4000504"/>
            <a:ext cx="1360285" cy="828000"/>
          </a:xfrm>
          <a:prstGeom prst="rect">
            <a:avLst/>
          </a:prstGeom>
          <a:noFill/>
        </p:spPr>
      </p:pic>
      <p:pic>
        <p:nvPicPr>
          <p:cNvPr id="81" name="Picture 24" descr="http://img-fotki.yandex.ru/get/6412/142779300.120/0_e0bb3_32efbae2_XL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19858">
            <a:off x="58631" y="4071942"/>
            <a:ext cx="1349384" cy="1071570"/>
          </a:xfrm>
          <a:prstGeom prst="rect">
            <a:avLst/>
          </a:prstGeom>
          <a:noFill/>
        </p:spPr>
      </p:pic>
      <p:pic>
        <p:nvPicPr>
          <p:cNvPr id="82" name="Picture 12" descr="http://photoshopia.ru/usergallery/data/119/medium/ananas_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00958" y="5051622"/>
            <a:ext cx="1643042" cy="1407539"/>
          </a:xfrm>
          <a:prstGeom prst="rect">
            <a:avLst/>
          </a:prstGeom>
          <a:noFill/>
        </p:spPr>
      </p:pic>
      <p:pic>
        <p:nvPicPr>
          <p:cNvPr id="83" name="Picture 22" descr="http://im8-tub-ru.yandex.net/i?id=91474232-07-72&amp;n=2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1142984"/>
            <a:ext cx="1990725" cy="1428750"/>
          </a:xfrm>
          <a:prstGeom prst="rect">
            <a:avLst/>
          </a:prstGeom>
          <a:noFill/>
        </p:spPr>
      </p:pic>
      <p:pic>
        <p:nvPicPr>
          <p:cNvPr id="5122" name="Picture 2" descr="http://im2-tub-ru.yandex.net/i?id=441979963-43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5575" y="-685800"/>
            <a:ext cx="13049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84B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182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84B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84B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84B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84B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84B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84B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0"/>
                            </p:stCondLst>
                            <p:childTnLst>
                              <p:par>
                                <p:cTn id="1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84B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://im2-tub-ru.yandex.net/i?id=441979963-4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191468"/>
            <a:ext cx="4286280" cy="469300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User\Desktop\iCAVY0YB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29190" cy="3286127"/>
          </a:xfrm>
          <a:prstGeom prst="rect">
            <a:avLst/>
          </a:prstGeom>
          <a:noFill/>
        </p:spPr>
      </p:pic>
      <p:pic>
        <p:nvPicPr>
          <p:cNvPr id="29699" name="Picture 3" descr="C:\Users\User\Desktop\iCAVLCRG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90" y="3661194"/>
            <a:ext cx="4262410" cy="3196807"/>
          </a:xfrm>
          <a:prstGeom prst="rect">
            <a:avLst/>
          </a:prstGeom>
          <a:noFill/>
        </p:spPr>
      </p:pic>
      <p:pic>
        <p:nvPicPr>
          <p:cNvPr id="29701" name="Picture 5" descr="http://im4-tub-ru.yandex.net/i?id=274908469-63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4429132"/>
            <a:ext cx="2377922" cy="24288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9703" name="Picture 7" descr="http://im2-tub-ru.yandex.net/i?id=60027274-07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" y="3429000"/>
            <a:ext cx="2584626" cy="19288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9705" name="Picture 9" descr="http://im1-tub-ru.yandex.net/i?id=385461039-34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628" y="0"/>
            <a:ext cx="4143372" cy="26431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www.graycell.ru/picture/big/doktor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428604"/>
            <a:ext cx="3519684" cy="5705188"/>
          </a:xfrm>
          <a:prstGeom prst="rect">
            <a:avLst/>
          </a:prstGeom>
          <a:noFill/>
        </p:spPr>
      </p:pic>
      <p:pic>
        <p:nvPicPr>
          <p:cNvPr id="30722" name="Picture 2" descr="http://im6-tub-ru.yandex.net/i?id=468368829-38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214422"/>
            <a:ext cx="5715040" cy="4286280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52" name="Picture 8" descr="http://im2-tub-ru.yandex.net/i?id=148460564-1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0"/>
            <a:ext cx="5214942" cy="42980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500166" y="2143116"/>
            <a:ext cx="7186634" cy="4714884"/>
          </a:xfrm>
        </p:spPr>
        <p:txBody>
          <a:bodyPr/>
          <a:lstStyle/>
          <a:p>
            <a:endParaRPr lang="ru-RU" sz="6600" dirty="0" smtClean="0">
              <a:solidFill>
                <a:srgbClr val="003300"/>
              </a:solidFill>
            </a:endParaRPr>
          </a:p>
          <a:p>
            <a:endParaRPr lang="ru-RU" sz="6600" dirty="0" smtClean="0">
              <a:solidFill>
                <a:srgbClr val="003300"/>
              </a:solidFill>
            </a:endParaRPr>
          </a:p>
          <a:p>
            <a:r>
              <a:rPr lang="ru-RU" sz="6600" b="1" i="1" dirty="0" smtClean="0">
                <a:solidFill>
                  <a:srgbClr val="003300"/>
                </a:solidFill>
              </a:rPr>
              <a:t>умеренность</a:t>
            </a:r>
          </a:p>
          <a:p>
            <a:r>
              <a:rPr lang="ru-RU" sz="6600" b="1" i="1" dirty="0" smtClean="0">
                <a:solidFill>
                  <a:srgbClr val="003300"/>
                </a:solidFill>
              </a:rPr>
              <a:t>разнообразие</a:t>
            </a:r>
            <a:endParaRPr lang="ru-RU" sz="6600" b="1" i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429288"/>
          </a:xfrm>
        </p:spPr>
        <p:txBody>
          <a:bodyPr/>
          <a:lstStyle/>
          <a:p>
            <a:pPr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Monotype Corsiva" pitchFamily="66" charset="0"/>
              </a:rPr>
              <a:t>   Мы едим для того, чтобы жить, а не живём, для того, чтобы есть.</a:t>
            </a:r>
            <a:endParaRPr lang="ru-RU" sz="7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2" name="Picture 4" descr="http://im6-tub-ru.yandex.net/i?id=489917675-5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3524241" cy="264318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</p:pic>
      <p:pic>
        <p:nvPicPr>
          <p:cNvPr id="32774" name="Picture 6" descr="http://im6-tub-ru.yandex.net/i?id=445950827-1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43446"/>
            <a:ext cx="3529482" cy="2214554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</p:pic>
      <p:pic>
        <p:nvPicPr>
          <p:cNvPr id="32776" name="Picture 8" descr="http://im6-tub-ru.yandex.net/i?id=332983144-39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48" y="2857496"/>
            <a:ext cx="2845598" cy="178594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</p:pic>
      <p:pic>
        <p:nvPicPr>
          <p:cNvPr id="32778" name="Picture 10" descr="http://im4-tub-ru.yandex.net/i?id=107062668-70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0209" y="4857760"/>
            <a:ext cx="3813791" cy="200024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</p:pic>
      <p:pic>
        <p:nvPicPr>
          <p:cNvPr id="32780" name="Picture 12" descr="C:\Users\User\Desktop\iCAJZCANG.jpg"/>
          <p:cNvPicPr>
            <a:picLocks noGrp="1" noChangeAspect="1" noChangeArrowheads="1"/>
          </p:cNvPicPr>
          <p:nvPr>
            <p:ph idx="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786314" y="1"/>
            <a:ext cx="4171008" cy="2616194"/>
          </a:xfrm>
          <a:prstGeom prst="rect">
            <a:avLst/>
          </a:prstGeom>
          <a:noFill/>
          <a:ln>
            <a:prstDash val="sysDot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User\Desktop\iCAS5V0W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62345" cy="2857496"/>
          </a:xfrm>
          <a:prstGeom prst="rect">
            <a:avLst/>
          </a:prstGeom>
          <a:noFill/>
          <a:ln>
            <a:prstDash val="sysDash"/>
          </a:ln>
        </p:spPr>
      </p:pic>
      <p:pic>
        <p:nvPicPr>
          <p:cNvPr id="34820" name="Picture 4" descr="http://im6-tub-ru.yandex.net/i?id=512666125-61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0"/>
            <a:ext cx="4214810" cy="241144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</p:pic>
      <p:pic>
        <p:nvPicPr>
          <p:cNvPr id="34822" name="Picture 6" descr="http://im2-tub-ru.yandex.net/i?id=129884069-55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357694"/>
            <a:ext cx="3333741" cy="250030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</p:pic>
      <p:pic>
        <p:nvPicPr>
          <p:cNvPr id="34824" name="Picture 8" descr="http://im2-tub-ru.yandex.net/i?id=31099119-56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7554" y="2500306"/>
            <a:ext cx="3071835" cy="230387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</p:pic>
      <p:pic>
        <p:nvPicPr>
          <p:cNvPr id="34826" name="Picture 10" descr="http://im6-tub-ru.yandex.net/i?id=87804745-67-72&amp;n=21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86497" y="4714884"/>
            <a:ext cx="2857503" cy="214311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User\Desktop\iCAKKF1O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43240" cy="2357431"/>
          </a:xfrm>
          <a:prstGeom prst="rect">
            <a:avLst/>
          </a:prstGeom>
          <a:noFill/>
          <a:ln>
            <a:prstDash val="sysDash"/>
          </a:ln>
        </p:spPr>
      </p:pic>
      <p:pic>
        <p:nvPicPr>
          <p:cNvPr id="35844" name="Picture 4" descr="http://im2-tub-ru.yandex.net/i?id=116681025-20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464735"/>
            <a:ext cx="2714612" cy="339326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</p:pic>
      <p:pic>
        <p:nvPicPr>
          <p:cNvPr id="35846" name="Picture 6" descr="http://im4-tub-ru.yandex.net/i?id=128402217-60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9805" y="0"/>
            <a:ext cx="3024195" cy="250030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</p:pic>
      <p:pic>
        <p:nvPicPr>
          <p:cNvPr id="35848" name="Picture 8" descr="http://im4-tub-ru.yandex.net/i?id=72721837-02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64" y="2285992"/>
            <a:ext cx="2987046" cy="200025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</p:pic>
      <p:pic>
        <p:nvPicPr>
          <p:cNvPr id="35850" name="Picture 10" descr="http://im2-tub-ru.yandex.net/i?id=215925852-44-72&amp;n=21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26739" y="4071942"/>
            <a:ext cx="3117261" cy="278605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77TGp_fruit_light">
  <a:themeElements>
    <a:clrScheme name="Тема Office 2">
      <a:dk1>
        <a:srgbClr val="000000"/>
      </a:dk1>
      <a:lt1>
        <a:srgbClr val="FFFFFF"/>
      </a:lt1>
      <a:dk2>
        <a:srgbClr val="006666"/>
      </a:dk2>
      <a:lt2>
        <a:srgbClr val="808080"/>
      </a:lt2>
      <a:accent1>
        <a:srgbClr val="F8A230"/>
      </a:accent1>
      <a:accent2>
        <a:srgbClr val="5CACE2"/>
      </a:accent2>
      <a:accent3>
        <a:srgbClr val="FFFFFF"/>
      </a:accent3>
      <a:accent4>
        <a:srgbClr val="000000"/>
      </a:accent4>
      <a:accent5>
        <a:srgbClr val="FBCEAD"/>
      </a:accent5>
      <a:accent6>
        <a:srgbClr val="539BCD"/>
      </a:accent6>
      <a:hlink>
        <a:srgbClr val="E569A7"/>
      </a:hlink>
      <a:folHlink>
        <a:srgbClr val="95D844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577TGp_fruit_light</Template>
  <TotalTime>385</TotalTime>
  <Words>401</Words>
  <Application>Microsoft Office PowerPoint</Application>
  <PresentationFormat>Экран (4:3)</PresentationFormat>
  <Paragraphs>328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577TGp_fruit_light</vt:lpstr>
      <vt:lpstr>Внеклассное мероприятие о здоровом образе жизни   для детей начальных классов выполнила Пронина Валентина Ивановна учитель начальных классов МБОУ «Шуруповская ОШ»</vt:lpstr>
      <vt:lpstr>Здоровым быть          здорово!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Правильное      питание.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Света</dc:creator>
  <cp:lastModifiedBy>Учитель</cp:lastModifiedBy>
  <cp:revision>68</cp:revision>
  <dcterms:created xsi:type="dcterms:W3CDTF">2013-10-19T15:18:23Z</dcterms:created>
  <dcterms:modified xsi:type="dcterms:W3CDTF">2016-02-16T20:48:20Z</dcterms:modified>
</cp:coreProperties>
</file>