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Русское государство при Ярославе Мудром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37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1.Борьба за власть сыновей Владимира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218247"/>
            <a:ext cx="32403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Владимир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980-1015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06216"/>
            <a:ext cx="1224136" cy="618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Борис*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276872"/>
            <a:ext cx="1224136" cy="6774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Глеб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9091" y="2276872"/>
            <a:ext cx="180020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Святополк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(Окаянный)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2276872"/>
            <a:ext cx="180020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Ярослав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(Новгород)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3704" y="2276872"/>
            <a:ext cx="180020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Святослав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Крест 10"/>
          <p:cNvSpPr/>
          <p:nvPr/>
        </p:nvSpPr>
        <p:spPr>
          <a:xfrm>
            <a:off x="5542161" y="3032956"/>
            <a:ext cx="313095" cy="360040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98608" y="3392996"/>
            <a:ext cx="180020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Болеслав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63588" y="2010335"/>
            <a:ext cx="1980220" cy="266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699792" y="2010335"/>
            <a:ext cx="576064" cy="266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67944" y="2010335"/>
            <a:ext cx="0" cy="295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42161" y="2010335"/>
            <a:ext cx="0" cy="266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84168" y="1772816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3032956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КИЕВ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21108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Русское государство при Ярославе Мудром</vt:lpstr>
      <vt:lpstr>1.Борьба за власть сыновей Владимира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государство при Ярославе Мудром</dc:title>
  <dc:creator>Максим Покровский</dc:creator>
  <cp:lastModifiedBy>Максим</cp:lastModifiedBy>
  <cp:revision>2</cp:revision>
  <dcterms:created xsi:type="dcterms:W3CDTF">2016-02-05T14:10:50Z</dcterms:created>
  <dcterms:modified xsi:type="dcterms:W3CDTF">2016-02-05T14:32:11Z</dcterms:modified>
</cp:coreProperties>
</file>