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i="1" dirty="0" smtClean="0"/>
              <a:t>Первые известия о Руси</a:t>
            </a:r>
            <a:endParaRPr lang="ru-RU" sz="48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37" y="1340768"/>
            <a:ext cx="622178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43608" y="562745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Подготовила:</a:t>
            </a:r>
          </a:p>
          <a:p>
            <a:r>
              <a:rPr lang="ru-RU" b="1" dirty="0"/>
              <a:t>Покровская О.В.</a:t>
            </a:r>
          </a:p>
          <a:p>
            <a:r>
              <a:rPr lang="ru-RU" b="1" dirty="0"/>
              <a:t>Учитель истории </a:t>
            </a:r>
          </a:p>
          <a:p>
            <a:r>
              <a:rPr lang="ru-RU" b="1" dirty="0"/>
              <a:t>МОУ «Средняя школа №36»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764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40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i="1" dirty="0" smtClean="0"/>
              <a:t>Проверка д</a:t>
            </a:r>
            <a:r>
              <a:rPr lang="en-US" sz="4000" b="1" i="1" dirty="0" smtClean="0"/>
              <a:t>/</a:t>
            </a:r>
            <a:r>
              <a:rPr lang="ru-RU" sz="4000" b="1" i="1" dirty="0" smtClean="0"/>
              <a:t>з</a:t>
            </a:r>
            <a:endParaRPr lang="ru-RU" sz="40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54726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1.К какой </a:t>
            </a:r>
            <a:r>
              <a:rPr lang="ru-RU" sz="3600" b="1" u="sng" dirty="0" smtClean="0"/>
              <a:t>языковой семье </a:t>
            </a:r>
            <a:r>
              <a:rPr lang="ru-RU" sz="3600" dirty="0" smtClean="0"/>
              <a:t>принадлежат славяне?</a:t>
            </a:r>
          </a:p>
          <a:p>
            <a:pPr marL="0" indent="0">
              <a:buNone/>
            </a:pPr>
            <a:r>
              <a:rPr lang="ru-RU" sz="3600" dirty="0" smtClean="0"/>
              <a:t>2.На какие </a:t>
            </a:r>
            <a:r>
              <a:rPr lang="ru-RU" sz="3600" b="1" u="sng" dirty="0" smtClean="0"/>
              <a:t>3 группы</a:t>
            </a:r>
            <a:r>
              <a:rPr lang="ru-RU" sz="3600" dirty="0" smtClean="0"/>
              <a:t> делились славянские племена?</a:t>
            </a:r>
          </a:p>
          <a:p>
            <a:pPr marL="0" indent="0">
              <a:buNone/>
            </a:pPr>
            <a:r>
              <a:rPr lang="ru-RU" sz="3600" dirty="0" smtClean="0"/>
              <a:t>3.Перечислите </a:t>
            </a:r>
            <a:r>
              <a:rPr lang="ru-RU" sz="3600" b="1" u="sng" dirty="0" smtClean="0"/>
              <a:t>3 системы </a:t>
            </a:r>
            <a:r>
              <a:rPr lang="ru-RU" sz="3600" dirty="0" smtClean="0"/>
              <a:t>земледелия</a:t>
            </a:r>
          </a:p>
          <a:p>
            <a:pPr marL="0" indent="0">
              <a:buNone/>
            </a:pPr>
            <a:r>
              <a:rPr lang="ru-RU" sz="3600" dirty="0" smtClean="0"/>
              <a:t>4. </a:t>
            </a:r>
            <a:r>
              <a:rPr lang="ru-RU" sz="3600" b="1" i="1" dirty="0" smtClean="0"/>
              <a:t>Вече</a:t>
            </a:r>
            <a:r>
              <a:rPr lang="ru-RU" sz="3600" dirty="0" smtClean="0"/>
              <a:t> – это</a:t>
            </a:r>
          </a:p>
          <a:p>
            <a:pPr marL="0" indent="0">
              <a:buNone/>
            </a:pPr>
            <a:r>
              <a:rPr lang="ru-RU" sz="3600" dirty="0" smtClean="0"/>
              <a:t>5. </a:t>
            </a:r>
            <a:r>
              <a:rPr lang="ru-RU" sz="3600" b="1" i="1" dirty="0" smtClean="0"/>
              <a:t>Ярило</a:t>
            </a:r>
            <a:r>
              <a:rPr lang="ru-RU" sz="3600" dirty="0" smtClean="0"/>
              <a:t> - это</a:t>
            </a:r>
          </a:p>
        </p:txBody>
      </p:sp>
    </p:spTree>
    <p:extLst>
      <p:ext uri="{BB962C8B-B14F-4D97-AF65-F5344CB8AC3E}">
        <p14:creationId xmlns:p14="http://schemas.microsoft.com/office/powerpoint/2010/main" val="8164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1. Происхождение народа </a:t>
            </a:r>
            <a:r>
              <a:rPr lang="ru-RU" b="1" i="1" dirty="0" err="1" smtClean="0"/>
              <a:t>русь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24482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I</a:t>
            </a:r>
            <a:r>
              <a:rPr lang="ru-RU" b="1" u="sng" dirty="0" smtClean="0"/>
              <a:t>Х век </a:t>
            </a:r>
            <a:r>
              <a:rPr lang="ru-RU" dirty="0" smtClean="0"/>
              <a:t>появление государства </a:t>
            </a:r>
            <a:r>
              <a:rPr lang="ru-RU" b="1" u="sng" dirty="0" smtClean="0"/>
              <a:t>Русь</a:t>
            </a:r>
          </a:p>
          <a:p>
            <a:pPr marL="0" indent="0">
              <a:buNone/>
            </a:pPr>
            <a:r>
              <a:rPr lang="ru-RU" b="1" i="1" u="sng" dirty="0" smtClean="0"/>
              <a:t>Древняя Русь или Киевская Рус</a:t>
            </a:r>
            <a:r>
              <a:rPr lang="ru-RU" b="1" u="sng" dirty="0" smtClean="0"/>
              <a:t>ь</a:t>
            </a:r>
          </a:p>
          <a:p>
            <a:pPr marL="0" indent="0">
              <a:buNone/>
            </a:pPr>
            <a:r>
              <a:rPr lang="ru-RU" dirty="0" smtClean="0"/>
              <a:t>Главный источник «</a:t>
            </a:r>
            <a:r>
              <a:rPr lang="ru-RU" b="1" dirty="0" smtClean="0"/>
              <a:t>Повесть временных лет</a:t>
            </a:r>
            <a:r>
              <a:rPr lang="ru-RU" dirty="0" smtClean="0"/>
              <a:t>» (начало 12 века)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98904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Призвание варягов – 862 год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5229200"/>
            <a:ext cx="756084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Какой источник также подтверждает мысль о призвании варягов?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90519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2. О чём говорит археология?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168261" cy="1080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/>
              <a:t>г</a:t>
            </a:r>
            <a:r>
              <a:rPr lang="ru-RU" dirty="0" smtClean="0"/>
              <a:t>. Ладога (место впадения р. Волхов в Ладожское оз.)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477981"/>
            <a:ext cx="504056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i="1" dirty="0" smtClean="0"/>
              <a:t>Назовите 2 главных занятия норманнов</a:t>
            </a:r>
            <a:endParaRPr lang="ru-RU" sz="2400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492896"/>
            <a:ext cx="2498001" cy="3452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96974"/>
            <a:ext cx="4320480" cy="2897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762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0609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>3.Норманисты и </a:t>
            </a:r>
            <a:r>
              <a:rPr lang="ru-RU" b="1" i="1" dirty="0" err="1" smtClean="0"/>
              <a:t>антинорманисты</a:t>
            </a: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98904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Призвание варягов – 862 год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8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126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Первые известия о Руси</vt:lpstr>
      <vt:lpstr>Проверка д/з</vt:lpstr>
      <vt:lpstr>1. Происхождение народа русь</vt:lpstr>
      <vt:lpstr>2. О чём говорит археология?</vt:lpstr>
      <vt:lpstr>3.Норманисты и антинорманисты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Первые известия о Руси</dc:title>
  <dc:creator>Максим Покровский</dc:creator>
  <cp:lastModifiedBy>Максим</cp:lastModifiedBy>
  <cp:revision>3</cp:revision>
  <dcterms:created xsi:type="dcterms:W3CDTF">2016-01-26T16:00:52Z</dcterms:created>
  <dcterms:modified xsi:type="dcterms:W3CDTF">2016-02-14T10:26:49Z</dcterms:modified>
</cp:coreProperties>
</file>