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Первые скотоводы, земледельцы, ремесленники</a:t>
            </a:r>
            <a:endParaRPr lang="ru-RU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Неолитическая революция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46535" y="4321193"/>
            <a:ext cx="32761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Подготовила:</a:t>
            </a:r>
          </a:p>
          <a:p>
            <a:r>
              <a:rPr lang="ru-RU" b="1" dirty="0"/>
              <a:t>Покровская О.В.</a:t>
            </a:r>
          </a:p>
          <a:p>
            <a:r>
              <a:rPr lang="ru-RU" b="1" dirty="0"/>
              <a:t>Учитель истории </a:t>
            </a:r>
          </a:p>
          <a:p>
            <a:r>
              <a:rPr lang="ru-RU" b="1" dirty="0"/>
              <a:t>МОУ «Средняя школа №36»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38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180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Земледелие – это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Зарождение: 5-6 тыс. лет назад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Орудие: МОТЫГА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31"/>
            <a:ext cx="9144000" cy="6843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1. Зарождение земледелия, скотоводства, ремесла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60188" y="796781"/>
            <a:ext cx="6300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обработка земли с целью выращивания сельскохозяйственных растений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143735"/>
            <a:ext cx="4128459" cy="30963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2924944"/>
            <a:ext cx="4032448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u="sng" dirty="0" smtClean="0"/>
              <a:t>Одомашнивание</a:t>
            </a:r>
            <a:r>
              <a:rPr lang="ru-RU" sz="2400" dirty="0" smtClean="0"/>
              <a:t> :собака</a:t>
            </a:r>
          </a:p>
          <a:p>
            <a:r>
              <a:rPr lang="ru-RU" sz="2400" b="1" u="sng" dirty="0" smtClean="0"/>
              <a:t>Скотоводство</a:t>
            </a:r>
            <a:r>
              <a:rPr lang="ru-RU" sz="2400" dirty="0" smtClean="0"/>
              <a:t>: ЛОШАДИ (Южное Предуралье)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9511" y="5013176"/>
            <a:ext cx="449189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Переход от _____________хозяйства к </a:t>
            </a:r>
            <a:r>
              <a:rPr lang="ru-RU" b="1" i="1" dirty="0" smtClean="0"/>
              <a:t>ПРОИЗВОДЯЩЕМУ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5659507"/>
            <a:ext cx="398784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НЕОЛИТИЧЕСКАЯ РЕВОЛЮЦИЯ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171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1800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От чего зависел переход людей к определённому виду деятельности?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Запишите два образа жизни от чего они </a:t>
            </a:r>
            <a:r>
              <a:rPr lang="ru-RU" b="1" dirty="0" err="1" smtClean="0">
                <a:solidFill>
                  <a:srgbClr val="002060"/>
                </a:solidFill>
              </a:rPr>
              <a:t>зависили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-31"/>
            <a:ext cx="9144000" cy="68431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1. Зарождение земледелия, скотоводства, ремесла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708920"/>
            <a:ext cx="7776864" cy="13542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Кузнецы     </a:t>
            </a:r>
          </a:p>
          <a:p>
            <a:r>
              <a:rPr lang="ru-RU" sz="3200" dirty="0" smtClean="0"/>
              <a:t>Гончары</a:t>
            </a:r>
          </a:p>
          <a:p>
            <a:endParaRPr lang="ru-RU" dirty="0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2047345" y="3143735"/>
            <a:ext cx="216024" cy="792088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677488" y="3284984"/>
            <a:ext cx="4198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РЕМЕСЛЕННИКИ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97281"/>
            <a:ext cx="6192688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0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132856"/>
            <a:ext cx="7992888" cy="12241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Социальное неравенство</a:t>
            </a:r>
          </a:p>
          <a:p>
            <a:r>
              <a:rPr lang="ru-RU" b="1" i="1" dirty="0" smtClean="0"/>
              <a:t>Рабы  и зарождение эксплуатации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7563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2. Начало распада первобытного общества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499592"/>
            <a:ext cx="864096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Зарисуйте схему участников первобытного общества.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86104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Что такое ЗАКОНЫ?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653136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РОДОВАЯ ОБЩИНА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4653136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СОСЕДСКАЯ ОБЩИНА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4653136"/>
            <a:ext cx="25202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ГОСУДАРСТВО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0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</TotalTime>
  <Words>125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Неолитическая революция</vt:lpstr>
      <vt:lpstr>1. Зарождение земледелия, скотоводства, ремесла</vt:lpstr>
      <vt:lpstr>1. Зарождение земледелия, скотоводства, ремесла</vt:lpstr>
      <vt:lpstr>2. Начало распада первобытного общества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Неолитическая революция</dc:title>
  <dc:creator>Максим Покровский</dc:creator>
  <cp:lastModifiedBy>Максим</cp:lastModifiedBy>
  <cp:revision>4</cp:revision>
  <dcterms:created xsi:type="dcterms:W3CDTF">2016-01-15T15:16:07Z</dcterms:created>
  <dcterms:modified xsi:type="dcterms:W3CDTF">2016-02-14T10:22:52Z</dcterms:modified>
</cp:coreProperties>
</file>