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8" r:id="rId3"/>
    <p:sldId id="259" r:id="rId4"/>
    <p:sldId id="260" r:id="rId5"/>
    <p:sldId id="278" r:id="rId6"/>
    <p:sldId id="268" r:id="rId7"/>
    <p:sldId id="269" r:id="rId8"/>
    <p:sldId id="270" r:id="rId9"/>
    <p:sldId id="271" r:id="rId10"/>
    <p:sldId id="276" r:id="rId11"/>
    <p:sldId id="277" r:id="rId12"/>
    <p:sldId id="27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B2AAD04-FD2F-4EF1-B9FC-44D35AF76EA9}">
          <p14:sldIdLst>
            <p14:sldId id="267"/>
            <p14:sldId id="258"/>
            <p14:sldId id="259"/>
            <p14:sldId id="260"/>
            <p14:sldId id="278"/>
            <p14:sldId id="268"/>
            <p14:sldId id="269"/>
            <p14:sldId id="270"/>
            <p14:sldId id="271"/>
            <p14:sldId id="276"/>
            <p14:sldId id="277"/>
            <p14:sldId id="273"/>
          </p14:sldIdLst>
        </p14:section>
        <p14:section name="Раздел без заголовка" id="{6D008CCA-114D-4E2A-8FF6-FAF2DF8F2B9D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3FC5F-B635-42B7-9C0D-1A094CF23E51}" type="datetimeFigureOut">
              <a:rPr lang="ru-RU" smtClean="0"/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9998B-5CF4-4116-81C2-CCBD0FD0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192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3FC5F-B635-42B7-9C0D-1A094CF23E51}" type="datetimeFigureOut">
              <a:rPr lang="ru-RU" smtClean="0"/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9998B-5CF4-4116-81C2-CCBD0FD0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733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3FC5F-B635-42B7-9C0D-1A094CF23E51}" type="datetimeFigureOut">
              <a:rPr lang="ru-RU" smtClean="0"/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9998B-5CF4-4116-81C2-CCBD0FD0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592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3FC5F-B635-42B7-9C0D-1A094CF23E51}" type="datetimeFigureOut">
              <a:rPr lang="ru-RU" smtClean="0"/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9998B-5CF4-4116-81C2-CCBD0FD0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09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3FC5F-B635-42B7-9C0D-1A094CF23E51}" type="datetimeFigureOut">
              <a:rPr lang="ru-RU" smtClean="0"/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9998B-5CF4-4116-81C2-CCBD0FD0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077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3FC5F-B635-42B7-9C0D-1A094CF23E51}" type="datetimeFigureOut">
              <a:rPr lang="ru-RU" smtClean="0"/>
              <a:t>17.12.2014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9998B-5CF4-4116-81C2-CCBD0FD0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169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3FC5F-B635-42B7-9C0D-1A094CF23E51}" type="datetimeFigureOut">
              <a:rPr lang="ru-RU" smtClean="0"/>
              <a:t>17.12.2014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9998B-5CF4-4116-81C2-CCBD0FD0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1428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3FC5F-B635-42B7-9C0D-1A094CF23E51}" type="datetimeFigureOut">
              <a:rPr lang="ru-RU" smtClean="0"/>
              <a:t>17.12.2014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9998B-5CF4-4116-81C2-CCBD0FD0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70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3FC5F-B635-42B7-9C0D-1A094CF23E51}" type="datetimeFigureOut">
              <a:rPr lang="ru-RU" smtClean="0"/>
              <a:t>17.12.2014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9998B-5CF4-4116-81C2-CCBD0FD0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290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3FC5F-B635-42B7-9C0D-1A094CF23E51}" type="datetimeFigureOut">
              <a:rPr lang="ru-RU" smtClean="0"/>
              <a:t>17.12.2014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9998B-5CF4-4116-81C2-CCBD0FD0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692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3FC5F-B635-42B7-9C0D-1A094CF23E51}" type="datetimeFigureOut">
              <a:rPr lang="ru-RU" smtClean="0"/>
              <a:t>17.12.2014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9998B-5CF4-4116-81C2-CCBD0FD0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4026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3FC5F-B635-42B7-9C0D-1A094CF23E51}" type="datetimeFigureOut">
              <a:rPr lang="ru-RU" smtClean="0"/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9998B-5CF4-4116-81C2-CCBD0FD0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23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91881" y="273050"/>
            <a:ext cx="5194919" cy="5853113"/>
          </a:xfrm>
        </p:spPr>
        <p:txBody>
          <a:bodyPr>
            <a:normAutofit/>
          </a:bodyPr>
          <a:lstStyle/>
          <a:p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Әнүр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Вәхитовтың</a:t>
            </a:r>
            <a:endParaRPr lang="ru-RU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ba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«Ир ҡанаты»</a:t>
            </a:r>
          </a:p>
          <a:p>
            <a:pPr marL="0" indent="0">
              <a:buNone/>
            </a:pPr>
            <a:r>
              <a:rPr lang="ba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әҫәрен       анализлау.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Admin\Desktop\вахитов фот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332657"/>
            <a:ext cx="3024336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2194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a-RU" dirty="0" smtClean="0"/>
              <a:t>Аттарҙың  йәше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13858"/>
              </p:ext>
            </p:extLst>
          </p:nvPr>
        </p:nvGraphicFramePr>
        <p:xfrm>
          <a:off x="1524000" y="1397000"/>
          <a:ext cx="6096000" cy="513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ba-RU" dirty="0" smtClean="0"/>
                        <a:t>Йәше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Айғыр малы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Бейә малы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a-RU" dirty="0" smtClean="0"/>
                        <a:t>Яңы тыуған ҡолон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ҡолон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ҡолонсаҡ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a-RU" dirty="0" smtClean="0"/>
                        <a:t>Икенсе яҙға сыҡҡан</a:t>
                      </a:r>
                      <a:r>
                        <a:rPr lang="ba-RU" baseline="0" dirty="0" smtClean="0"/>
                        <a:t> бер йәшлек мал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ябаҡ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ябаға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a-RU" dirty="0" smtClean="0"/>
                        <a:t>Бер</a:t>
                      </a:r>
                      <a:r>
                        <a:rPr lang="ba-RU" baseline="0" dirty="0" smtClean="0"/>
                        <a:t> йәштән ике йәшкәсә тиклемге мал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ҡырҡмыш</a:t>
                      </a:r>
                      <a:r>
                        <a:rPr lang="ba-RU" baseline="0" dirty="0" smtClean="0"/>
                        <a:t> тай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ҡырҡмыш</a:t>
                      </a:r>
                      <a:r>
                        <a:rPr lang="ba-RU" baseline="0" dirty="0" smtClean="0"/>
                        <a:t> бейә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a-RU" dirty="0" smtClean="0"/>
                        <a:t>Өс йәшкә</a:t>
                      </a:r>
                      <a:r>
                        <a:rPr lang="ba-RU" baseline="0" dirty="0" smtClean="0"/>
                        <a:t> сыҡҡан мал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ҡонан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ҡонажын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a-RU" dirty="0" smtClean="0"/>
                        <a:t>Дүрт йәшкә сыҡҡан мал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Иркән</a:t>
                      </a:r>
                    </a:p>
                    <a:p>
                      <a:r>
                        <a:rPr lang="ba-RU" dirty="0" smtClean="0"/>
                        <a:t>дүнән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дүнәжен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a-RU" dirty="0" smtClean="0"/>
                        <a:t>Биш йәшкә сыҡҡан мал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айғыр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бейә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a-RU" dirty="0" smtClean="0"/>
                        <a:t>Өйөрҙәге тоҡом айғыры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Өйөр айғыры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________</a:t>
                      </a:r>
                    </a:p>
                    <a:p>
                      <a:endParaRPr lang="ru-RU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8742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783530"/>
              </p:ext>
            </p:extLst>
          </p:nvPr>
        </p:nvGraphicFramePr>
        <p:xfrm>
          <a:off x="1524000" y="1397000"/>
          <a:ext cx="6096000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Дүрт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йәштән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үткән</a:t>
                      </a:r>
                      <a:r>
                        <a:rPr lang="ru-RU" dirty="0" smtClean="0"/>
                        <a:t> 1-се </a:t>
                      </a:r>
                      <a:r>
                        <a:rPr lang="ru-RU" dirty="0" err="1" smtClean="0"/>
                        <a:t>ҡолонлар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бейә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_____________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байтал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a-RU" dirty="0" smtClean="0"/>
                        <a:t>Өйөргә</a:t>
                      </a:r>
                      <a:r>
                        <a:rPr lang="ba-RU" baseline="0" dirty="0" smtClean="0"/>
                        <a:t> ҡушылмаған айғыр малы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һәүер!әк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____________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Биҙәү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бейә</a:t>
                      </a:r>
                      <a:r>
                        <a:rPr lang="ru-RU" dirty="0" smtClean="0"/>
                        <a:t> малы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___________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тыу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бейә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a-RU" dirty="0" smtClean="0"/>
                        <a:t>Һыналған</a:t>
                      </a:r>
                      <a:r>
                        <a:rPr lang="ba-RU" baseline="0" dirty="0" smtClean="0"/>
                        <a:t> тоҡом айғыры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Аҫау айғыр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a-RU" dirty="0" smtClean="0"/>
                        <a:t> </a:t>
                      </a:r>
                      <a:r>
                        <a:rPr lang="ru-RU" dirty="0" smtClean="0"/>
                        <a:t>________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426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60648"/>
            <a:ext cx="8229600" cy="6408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a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Атты мин менгегә ярағаны,еккегә барғаны,йәғни кешегә хеҙмәт иткәне,эшкә ярағаны өсөн генә,кешенең ярҙамсыһы итеп кенә түгел,ә беҙҙең ата-бабаларҙың тормошо,көнкүреше,йәшәү рәүеше итеп тә ҡараным.Ат беҙҙең башҡортттоң таянысы ғына түгел,ә ҡанаты ла булған.</a:t>
            </a:r>
          </a:p>
          <a:p>
            <a:pPr marL="0" indent="0">
              <a:buNone/>
            </a:pPr>
            <a:r>
              <a:rPr lang="ba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Әнүр                                   Вәхитов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414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Admin\Desktop\башҡорт аты\76869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2791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8641080" y="378373"/>
            <a:ext cx="45719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2050" name="Picture 2" descr="C:\Users\Admin\Desktop\башҡорт аты\bashkirskaya-loshad-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6059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ba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Һүҙлек эше.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ba-RU" sz="8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ba-RU" sz="1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Ҡомарлыҡ</a:t>
            </a:r>
          </a:p>
          <a:p>
            <a:pPr marL="0" indent="0">
              <a:buNone/>
            </a:pPr>
            <a:r>
              <a:rPr lang="ba-RU" sz="1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Йән көйҙөрөп</a:t>
            </a:r>
          </a:p>
          <a:p>
            <a:pPr marL="0" indent="0">
              <a:buNone/>
            </a:pPr>
            <a:r>
              <a:rPr lang="ba-RU" sz="1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Йән аҙығы</a:t>
            </a:r>
          </a:p>
          <a:p>
            <a:pPr marL="0" indent="0">
              <a:buNone/>
            </a:pPr>
            <a:r>
              <a:rPr lang="ba-RU" sz="1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Ҡанаты йылы ине</a:t>
            </a:r>
          </a:p>
          <a:p>
            <a:pPr marL="0" indent="0">
              <a:buNone/>
            </a:pPr>
            <a:r>
              <a:rPr lang="ba-RU" sz="1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Ҡолон һалды</a:t>
            </a:r>
          </a:p>
          <a:p>
            <a:pPr marL="0" indent="0">
              <a:buNone/>
            </a:pPr>
            <a:r>
              <a:rPr lang="ba-RU" sz="1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Һыртын ҡуйыу</a:t>
            </a:r>
          </a:p>
          <a:p>
            <a:pPr marL="0" indent="0">
              <a:buNone/>
            </a:pPr>
            <a:r>
              <a:rPr lang="ba-RU" sz="1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Миктәү</a:t>
            </a:r>
          </a:p>
          <a:p>
            <a:pPr marL="0" indent="0">
              <a:buNone/>
            </a:pPr>
            <a:r>
              <a:rPr lang="ba-RU" sz="1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Кешәнләү</a:t>
            </a:r>
          </a:p>
          <a:p>
            <a:pPr marL="0" indent="0">
              <a:buNone/>
            </a:pPr>
            <a:r>
              <a:rPr lang="ba-RU" sz="1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Шаны артыу</a:t>
            </a:r>
          </a:p>
          <a:p>
            <a:pPr marL="0" indent="0">
              <a:buNone/>
            </a:pPr>
            <a:r>
              <a:rPr lang="ba-RU" sz="1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Тәңгәл</a:t>
            </a:r>
          </a:p>
          <a:p>
            <a:pPr marL="0" indent="0">
              <a:buNone/>
            </a:pPr>
            <a:endParaRPr lang="ba-RU" sz="8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7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Андыҙ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707904" y="1124744"/>
            <a:ext cx="5190728" cy="5343547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ba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ba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үп </a:t>
            </a:r>
            <a:r>
              <a:rPr lang="ba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йыллыҡ үлән.Бейеклеге 1-1.25м.тирәһе,июль-сентябрь айҙарында сәскә ата,емеше август-октябрҙә  өлгөрә.Башҡортостандың күпселек райондарында йыш </a:t>
            </a:r>
            <a:r>
              <a:rPr lang="ba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осрай,ә Урал аръяғы райондарында һирәгерәк.</a:t>
            </a:r>
          </a:p>
          <a:p>
            <a:pPr marL="0" lvl="0" indent="0">
              <a:buNone/>
            </a:pPr>
            <a:r>
              <a:rPr lang="ba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Андыҙ </a:t>
            </a:r>
            <a:r>
              <a:rPr lang="ba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дымлы туғайҙарҙа </a:t>
            </a:r>
            <a:r>
              <a:rPr lang="ba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үҫә. «Андыҙ барҙа ат үлмәҫ»-ти халыҡ.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3384376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284984"/>
            <a:ext cx="3384376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1957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</a:t>
            </a:r>
            <a:r>
              <a:rPr lang="ba-RU" dirty="0" smtClean="0"/>
              <a:t>әҡәлдәр</a:t>
            </a:r>
            <a:endParaRPr lang="ru-RU" dirty="0"/>
          </a:p>
        </p:txBody>
      </p:sp>
      <p:pic>
        <p:nvPicPr>
          <p:cNvPr id="1026" name="Picture 2" descr="C:\Users\Admin\Desktop\башҡорт аты\7738834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1" cy="6480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07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a-RU" dirty="0" smtClean="0"/>
              <a:t>Ат төҫтәре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ba-RU" sz="4400" dirty="0" smtClean="0"/>
              <a:t>Ерән(рыжий)-</a:t>
            </a:r>
          </a:p>
          <a:p>
            <a:r>
              <a:rPr lang="ba-RU" sz="4400" dirty="0" smtClean="0"/>
              <a:t>ҡыҙыл менән һары ҡатыш,</a:t>
            </a:r>
          </a:p>
          <a:p>
            <a:r>
              <a:rPr lang="ba-RU" sz="4400" dirty="0" smtClean="0"/>
              <a:t>һарғылт һары</a:t>
            </a:r>
            <a:endParaRPr lang="ru-RU" sz="4400" dirty="0"/>
          </a:p>
        </p:txBody>
      </p:sp>
      <p:pic>
        <p:nvPicPr>
          <p:cNvPr id="1026" name="Picture 2" descr="C:\Users\Admin\Desktop\башҡорт аты\1333816089_aborigen_bashkir00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0768"/>
            <a:ext cx="4860032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6116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60032" y="260648"/>
            <a:ext cx="3826768" cy="58655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a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Саптар(игреневый)-</a:t>
            </a:r>
          </a:p>
          <a:p>
            <a:pPr marL="0" indent="0">
              <a:buNone/>
            </a:pPr>
            <a:r>
              <a:rPr lang="ba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ялы  һәм ҡойроғо сал булған ерән ат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Admin\Desktop\конь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4464496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6889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4784"/>
            <a:ext cx="4038600" cy="51845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ba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Туры( гнедой)</a:t>
            </a:r>
          </a:p>
          <a:p>
            <a:pPr marL="0" indent="0">
              <a:buNone/>
            </a:pPr>
            <a:r>
              <a:rPr lang="ba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Ҡоба  туры(каурий)- ҡара ҡыҙыл,</a:t>
            </a:r>
          </a:p>
          <a:p>
            <a:pPr marL="0" indent="0">
              <a:buNone/>
            </a:pPr>
            <a:r>
              <a:rPr lang="ba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ял-ҡойроғо ҡара төҫтәге ат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C:\Users\Admin\Desktop\лошадь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4392488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59212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269</TotalTime>
  <Words>221</Words>
  <Application>Microsoft Office PowerPoint</Application>
  <PresentationFormat>Экран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Һүҙлек эше.</vt:lpstr>
      <vt:lpstr>Андыҙ</vt:lpstr>
      <vt:lpstr>Мәҡәлдәр</vt:lpstr>
      <vt:lpstr>Ат төҫтәре</vt:lpstr>
      <vt:lpstr>Презентация PowerPoint</vt:lpstr>
      <vt:lpstr>Презентация PowerPoint</vt:lpstr>
      <vt:lpstr>Аттарҙың  йәше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Ә.Вәхитов «Һүҙ тураһында баллада» Һүҙҙәр ҙә бит хас кешеләр кеүек Берәүҙәое тора ҡысҡырып Икенсеһе-артыҡ баҫалҡы ла Өсөнсөһө-хатта ҡурҡыныс... Тик барыбер һүҙҙәр донъяһына Кеше хужа,кеше аҡылы, Һүҙ бит үҙе кеше асылы һәм Кеше бөйөклөгө,ялҡыны.</dc:title>
  <dc:creator>Газизова</dc:creator>
  <cp:lastModifiedBy>Газизова</cp:lastModifiedBy>
  <cp:revision>25</cp:revision>
  <dcterms:created xsi:type="dcterms:W3CDTF">2014-02-04T03:58:46Z</dcterms:created>
  <dcterms:modified xsi:type="dcterms:W3CDTF">2014-12-17T00:55:15Z</dcterms:modified>
</cp:coreProperties>
</file>