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м.карим айуль иле\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7336" cy="68830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510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err="1" smtClean="0"/>
              <a:t>Кәрим Мостай</a:t>
            </a:r>
            <a:r>
              <a:rPr lang="ru-RU" sz="5300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i="1" dirty="0" smtClean="0"/>
              <a:t>псевдоним; </a:t>
            </a:r>
            <a:r>
              <a:rPr lang="ru-RU" i="1" dirty="0" err="1" smtClean="0"/>
              <a:t>ысын</a:t>
            </a:r>
            <a:r>
              <a:rPr lang="ru-RU" i="1" dirty="0" smtClean="0"/>
              <a:t> </a:t>
            </a:r>
            <a:r>
              <a:rPr lang="ru-RU" i="1" dirty="0" err="1" smtClean="0"/>
              <a:t>исеме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</a:t>
            </a:r>
            <a:r>
              <a:rPr lang="ru-RU" b="1" dirty="0" err="1" smtClean="0"/>
              <a:t>Мостафа</a:t>
            </a:r>
            <a:r>
              <a:rPr lang="ru-RU" b="1" dirty="0" smtClean="0"/>
              <a:t> </a:t>
            </a:r>
            <a:r>
              <a:rPr lang="ru-RU" b="1" dirty="0" err="1" smtClean="0"/>
              <a:t>Сафич</a:t>
            </a:r>
            <a:r>
              <a:rPr lang="ru-RU" b="1" dirty="0" smtClean="0"/>
              <a:t> </a:t>
            </a:r>
            <a:r>
              <a:rPr lang="ru-RU" b="1" dirty="0" err="1" smtClean="0"/>
              <a:t>Кәримов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м.карим айуль иле\шшш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792038"/>
            <a:ext cx="7237413" cy="406596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/>
          </a:bodyPr>
          <a:lstStyle/>
          <a:p>
            <a:r>
              <a:rPr lang="be-BY" sz="3600" i="1" dirty="0" smtClean="0"/>
              <a:t>1919 йылдың 20 октябрендә Башҡортостандың хәҙерге Шишмә районының Келәш ауылында тыуған.</a:t>
            </a:r>
          </a:p>
          <a:p>
            <a:r>
              <a:rPr lang="be-BY" sz="3600" i="1" dirty="0" smtClean="0"/>
              <a:t>1941 йылда Башҡорт дәүләт педагогия институтының тел һәм әҙәбиәт факультетын тамамлай.</a:t>
            </a:r>
            <a:endParaRPr lang="ru-RU" sz="3600" i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м.карим айуль иле\!!!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198394"/>
            <a:ext cx="5715000" cy="365960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be-BY" dirty="0" smtClean="0"/>
              <a:t>	</a:t>
            </a:r>
            <a:r>
              <a:rPr lang="be-BY" i="1" dirty="0" smtClean="0"/>
              <a:t>Мостай Кәрим Бөйөк Ватан һуғышының беренсе көндәренән алып еңеүгә тиклем һуғышта була – бәйләнеш начальнигы, дивизия артиллерияһы штабы начальнигы булып хеҙмәт итә. Ҡаты яралана, һауығыу менән һуғыш гәзиттәренең хәбәрсеһе булып эшләй. Һуғыштан һуң тулыһынса ижади һәм йәмәғәт эшмәкәрлегенә бирелә.</a:t>
            </a:r>
            <a:endParaRPr lang="ru-RU" i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hp\Desktop\м.карим айуль иле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0"/>
            <a:ext cx="6705600" cy="708977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be-BY" sz="3600" i="1" dirty="0" smtClean="0"/>
              <a:t>Мостай Кәрим </a:t>
            </a:r>
            <a:r>
              <a:rPr lang="ru-RU" sz="3600" i="1" dirty="0" smtClean="0"/>
              <a:t>30-</a:t>
            </a:r>
            <a:r>
              <a:rPr lang="be-BY" sz="3600" i="1" dirty="0" smtClean="0"/>
              <a:t>сы йылдар уртаһында яҙа башлай. 1938 йылда уның «Отряд ҡуҙғалды» тигән беренсе шиғырҙар китабы, ә 1941 йылда икенсе «Яҙғы тауыштар» китабы донъя күрә. Ул 100-ҙән артыҡ шиғри һәм проза йыйынтыҡтары, 10-дан артыҡ драматик әҫәрҙәр баҫтырған.</a:t>
            </a:r>
            <a:endParaRPr lang="ru-RU" sz="3600" i="1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м.карим айуль иле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268226"/>
            <a:ext cx="5181601" cy="434212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"/>
            <a:ext cx="5410200" cy="40385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e-BY" dirty="0" smtClean="0"/>
              <a:t>	Билдәле әҫәрҙәре: шиғырҙар һәм поэмалар йыйынтыҡтары «Ҡара һыуҙар», «Ҡайтыу», «Европа-Азия», «Ваҡыттар», пьесалары «Айгөл иле», «Ҡыҙ урлау», «Ай тотолған төндә», «Салауат. Өн аралаш ете төш», «Ташлама утты, Прометей!», повестары «Беҙҙең өйҙөң йәме», «Бәләкәй таған», «Ярлыҡау», «Оҙон-оҙаҡ бала саҡ». </a:t>
            </a:r>
            <a:endParaRPr lang="ru-RU" dirty="0"/>
          </a:p>
        </p:txBody>
      </p:sp>
      <p:pic>
        <p:nvPicPr>
          <p:cNvPr id="5125" name="Picture 5" descr="C:\Users\hp\Desktop\м.карим айуль иле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06906"/>
            <a:ext cx="2895600" cy="3151094"/>
          </a:xfrm>
          <a:prstGeom prst="rect">
            <a:avLst/>
          </a:prstGeom>
          <a:noFill/>
        </p:spPr>
      </p:pic>
      <p:pic>
        <p:nvPicPr>
          <p:cNvPr id="5124" name="Picture 4" descr="C:\Users\hp\Desktop\м.карим айуль иле\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0"/>
            <a:ext cx="3581400" cy="25545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hp\Desktop\м.карим айуль иле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e-BY" dirty="0" smtClean="0"/>
              <a:t>	</a:t>
            </a:r>
            <a:r>
              <a:rPr lang="be-BY" sz="3900" i="1" dirty="0" smtClean="0"/>
              <a:t>Мостай Кәримдең әсәрҙәре Рәсәйҙең һәм башҡа илдәрҙең унлаған телдәренә тәржемә ителгән. </a:t>
            </a:r>
          </a:p>
          <a:p>
            <a:pPr>
              <a:buNone/>
            </a:pPr>
            <a:r>
              <a:rPr lang="be-BY" sz="3900" i="1" dirty="0" smtClean="0"/>
              <a:t>	Ул – билдәле юлдар авторы:</a:t>
            </a:r>
            <a:endParaRPr lang="ru-RU" sz="3900" i="1" dirty="0" smtClean="0"/>
          </a:p>
          <a:p>
            <a:pPr>
              <a:buNone/>
            </a:pPr>
            <a:r>
              <a:rPr lang="be-BY" sz="3900" i="1" dirty="0" smtClean="0"/>
              <a:t>		Рус түгелмен, ләкин россиян мин,</a:t>
            </a:r>
            <a:endParaRPr lang="ru-RU" sz="3900" i="1" dirty="0" smtClean="0"/>
          </a:p>
          <a:p>
            <a:pPr>
              <a:buNone/>
            </a:pPr>
            <a:r>
              <a:rPr lang="be-BY" sz="3900" i="1" dirty="0" smtClean="0"/>
              <a:t>		Россияның һыуын эскәнмен,</a:t>
            </a:r>
            <a:endParaRPr lang="ru-RU" sz="3900" i="1" dirty="0" smtClean="0"/>
          </a:p>
          <a:p>
            <a:pPr>
              <a:buNone/>
            </a:pPr>
            <a:r>
              <a:rPr lang="be-BY" sz="3900" i="1" dirty="0" smtClean="0"/>
              <a:t>		Сағылдарҙа имән нисек үҫһә,</a:t>
            </a:r>
            <a:endParaRPr lang="ru-RU" sz="3900" i="1" dirty="0" smtClean="0"/>
          </a:p>
          <a:p>
            <a:pPr>
              <a:buNone/>
            </a:pPr>
            <a:r>
              <a:rPr lang="be-BY" sz="3900" i="1" dirty="0" smtClean="0"/>
              <a:t>		Рус ерендә шулай үҫкәнмен.</a:t>
            </a:r>
            <a:endParaRPr lang="ru-RU" sz="3900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p\Desktop\м.карим айуль иле\7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24600"/>
          </a:xfrm>
        </p:spPr>
        <p:txBody>
          <a:bodyPr>
            <a:normAutofit/>
          </a:bodyPr>
          <a:lstStyle/>
          <a:p>
            <a:r>
              <a:rPr lang="be-BY" i="1" dirty="0" smtClean="0"/>
              <a:t>1967 йылда «Ай тотолған төндә» пьесаһы өсөн уға К.С. Станиславский исемендәге РСФСР премияһы, ошо уҡ йылда «Һайланма әҫәрҙәр»ҙең беренсе томы өсөн Салауат Юлаев исемендәге БАССР-ҙың Республика премияһы бирел</a:t>
            </a:r>
            <a:r>
              <a:rPr lang="ba-RU" i="1" dirty="0" smtClean="0"/>
              <a:t>ә.</a:t>
            </a:r>
            <a:endParaRPr lang="be-BY" i="1" dirty="0" smtClean="0"/>
          </a:p>
          <a:p>
            <a:r>
              <a:rPr lang="be-BY" i="1" dirty="0" smtClean="0"/>
              <a:t> 1972 йылда «Йылдар артынан» китабы өсөн СССР-ҙың Дәүләт премияһы бирелә.</a:t>
            </a:r>
          </a:p>
          <a:p>
            <a:r>
              <a:rPr lang="be-BY" i="1" dirty="0" smtClean="0"/>
              <a:t> 1978  йылда  Мостай  Кәрим  «Хәбәр көтәм»  китабы  өсөн Г.-Х. Андерсен исемендәге халыҡ-ара жюриҙың Почетлы дипломы менән бүләкләнә.</a:t>
            </a:r>
            <a:endParaRPr lang="ru-RU" i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Users\hp\Desktop\м.карим айуль иле\01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FCFCF"/>
              </a:clrFrom>
              <a:clrTo>
                <a:srgbClr val="CFCFC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0"/>
            <a:ext cx="2362200" cy="2691115"/>
          </a:xfrm>
          <a:prstGeom prst="rect">
            <a:avLst/>
          </a:prstGeom>
          <a:noFill/>
        </p:spPr>
      </p:pic>
      <p:pic>
        <p:nvPicPr>
          <p:cNvPr id="9218" name="Picture 2" descr="C:\Users\hp\Desktop\м.карим айуль иле\!!!!!!!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BDBAC5"/>
              </a:clrFrom>
              <a:clrTo>
                <a:srgbClr val="BDBAC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981200"/>
            <a:ext cx="9144000" cy="5259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6781800" cy="266700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err="1" smtClean="0"/>
              <a:t>Мостай</a:t>
            </a:r>
            <a:r>
              <a:rPr lang="ru-RU" i="1" dirty="0" smtClean="0"/>
              <a:t> </a:t>
            </a:r>
            <a:r>
              <a:rPr lang="ru-RU" i="1" dirty="0" err="1" smtClean="0"/>
              <a:t>Кәрим </a:t>
            </a:r>
            <a:r>
              <a:rPr lang="ru-RU" i="1" dirty="0" smtClean="0"/>
              <a:t>2005-се </a:t>
            </a:r>
            <a:r>
              <a:rPr lang="ru-RU" i="1" dirty="0" err="1" smtClean="0"/>
              <a:t>йылдың </a:t>
            </a:r>
            <a:r>
              <a:rPr lang="ru-RU" i="1" dirty="0" smtClean="0"/>
              <a:t>21 </a:t>
            </a:r>
            <a:r>
              <a:rPr lang="ru-RU" i="1" dirty="0" err="1" smtClean="0"/>
              <a:t>сентябрендә </a:t>
            </a:r>
            <a:r>
              <a:rPr lang="ru-RU" i="1" dirty="0" smtClean="0"/>
              <a:t>Баш</a:t>
            </a:r>
            <a:r>
              <a:rPr lang="ba-RU" i="1" dirty="0" smtClean="0"/>
              <a:t>ҡортостандың бөйөк шағиры </a:t>
            </a:r>
            <a:r>
              <a:rPr lang="ru-RU" i="1" dirty="0" err="1" smtClean="0"/>
              <a:t>Өфө ҡалаһының Мосолмандар</a:t>
            </a:r>
            <a:r>
              <a:rPr lang="ru-RU" i="1" dirty="0" smtClean="0"/>
              <a:t> </a:t>
            </a:r>
            <a:r>
              <a:rPr lang="ru-RU" i="1" dirty="0" err="1" smtClean="0"/>
              <a:t>зыяратында</a:t>
            </a:r>
            <a:r>
              <a:rPr lang="ru-RU" i="1" dirty="0" smtClean="0"/>
              <a:t> </a:t>
            </a:r>
            <a:r>
              <a:rPr lang="ru-RU" i="1" dirty="0" err="1" smtClean="0"/>
              <a:t>ерләнгән</a:t>
            </a:r>
            <a:endParaRPr lang="ru-RU" i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90800" y="0"/>
            <a:ext cx="7239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/>
              <a:t>Долгая жизнь и короткая старость... </a:t>
            </a:r>
          </a:p>
          <a:p>
            <a:pPr>
              <a:buNone/>
            </a:pPr>
            <a:r>
              <a:rPr lang="ru-RU" sz="2800" b="1" i="1" dirty="0" smtClean="0"/>
              <a:t>Думалось, этого хватит вполне. </a:t>
            </a:r>
          </a:p>
          <a:p>
            <a:pPr>
              <a:buNone/>
            </a:pPr>
            <a:r>
              <a:rPr lang="ru-RU" sz="2800" b="1" i="1" dirty="0" smtClean="0"/>
              <a:t>…Ведать не </a:t>
            </a:r>
            <a:r>
              <a:rPr lang="ru-RU" sz="2800" b="1" i="1" dirty="0" err="1" smtClean="0"/>
              <a:t>ведю</a:t>
            </a:r>
            <a:r>
              <a:rPr lang="ru-RU" sz="2800" b="1" i="1" dirty="0" smtClean="0"/>
              <a:t>, сколько осталось – </a:t>
            </a:r>
          </a:p>
          <a:p>
            <a:pPr>
              <a:buNone/>
            </a:pPr>
            <a:r>
              <a:rPr lang="ru-RU" sz="2800" b="1" i="1" dirty="0" smtClean="0"/>
              <a:t>Дольше, чем нужно, не надобно мне.</a:t>
            </a:r>
            <a:br>
              <a:rPr lang="ru-RU" sz="2800" b="1" i="1" dirty="0" smtClean="0"/>
            </a:br>
            <a:endParaRPr lang="ru-RU" sz="2800" b="1" i="1" dirty="0" smtClean="0"/>
          </a:p>
          <a:p>
            <a:pPr>
              <a:buNone/>
            </a:pPr>
            <a:r>
              <a:rPr lang="ru-RU" sz="2800" b="1" i="1" dirty="0" smtClean="0"/>
              <a:t>Мера важна. И бессмыслен избыток, </a:t>
            </a:r>
          </a:p>
          <a:p>
            <a:pPr>
              <a:buNone/>
            </a:pPr>
            <a:r>
              <a:rPr lang="ru-RU" sz="2800" b="1" i="1" dirty="0" smtClean="0"/>
              <a:t>Коль через край наливаешь вино: </a:t>
            </a:r>
          </a:p>
          <a:p>
            <a:pPr>
              <a:buNone/>
            </a:pPr>
            <a:r>
              <a:rPr lang="ru-RU" sz="2800" b="1" i="1" dirty="0" smtClean="0"/>
              <a:t>В землю уйдёт он, желанный напиток, </a:t>
            </a:r>
          </a:p>
          <a:p>
            <a:pPr>
              <a:buNone/>
            </a:pPr>
            <a:r>
              <a:rPr lang="ru-RU" sz="2800" b="1" i="1" dirty="0" smtClean="0"/>
              <a:t>В землю уйдёт, пропадёт всё равно...</a:t>
            </a:r>
            <a:endParaRPr lang="ru-RU" sz="2800" i="1" dirty="0" smtClean="0"/>
          </a:p>
          <a:p>
            <a:endParaRPr lang="ru-RU" i="1" dirty="0"/>
          </a:p>
        </p:txBody>
      </p:sp>
      <p:pic>
        <p:nvPicPr>
          <p:cNvPr id="8194" name="Picture 2" descr="C:\Users\hp\Desktop\м.карим айуль иле\m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18171D"/>
              </a:clrFrom>
              <a:clrTo>
                <a:srgbClr val="18171D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0" y="-1"/>
            <a:ext cx="2743200" cy="39188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173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 Кәрим Мостай  (псевдоним; ысын исеме  Мостафа Сафич Кәримов)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Карим Мустай  (псевдоним; настоящее имя Мустафа Сафич Каримов) </dc:title>
  <dc:creator>Гульназка</dc:creator>
  <cp:lastModifiedBy>Таня</cp:lastModifiedBy>
  <cp:revision>15</cp:revision>
  <dcterms:created xsi:type="dcterms:W3CDTF">2012-11-12T15:52:36Z</dcterms:created>
  <dcterms:modified xsi:type="dcterms:W3CDTF">2014-10-20T09:22:27Z</dcterms:modified>
</cp:coreProperties>
</file>