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96" r:id="rId4"/>
    <p:sldId id="278" r:id="rId5"/>
    <p:sldId id="284" r:id="rId6"/>
    <p:sldId id="267" r:id="rId7"/>
    <p:sldId id="260" r:id="rId8"/>
    <p:sldId id="285" r:id="rId9"/>
    <p:sldId id="261" r:id="rId10"/>
    <p:sldId id="294" r:id="rId11"/>
    <p:sldId id="288" r:id="rId12"/>
    <p:sldId id="291" r:id="rId13"/>
    <p:sldId id="290" r:id="rId14"/>
    <p:sldId id="29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60"/>
  </p:normalViewPr>
  <p:slideViewPr>
    <p:cSldViewPr>
      <p:cViewPr varScale="1">
        <p:scale>
          <a:sx n="69" d="100"/>
          <a:sy n="6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36BB-6BD0-4179-BA8F-ADC30C528B45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F7CC-137C-4C57-BADE-E8192F46C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61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36BB-6BD0-4179-BA8F-ADC30C528B45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F7CC-137C-4C57-BADE-E8192F46C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01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36BB-6BD0-4179-BA8F-ADC30C528B45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F7CC-137C-4C57-BADE-E8192F46C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6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36BB-6BD0-4179-BA8F-ADC30C528B45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F7CC-137C-4C57-BADE-E8192F46C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63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36BB-6BD0-4179-BA8F-ADC30C528B45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F7CC-137C-4C57-BADE-E8192F46C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9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36BB-6BD0-4179-BA8F-ADC30C528B45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F7CC-137C-4C57-BADE-E8192F46C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1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36BB-6BD0-4179-BA8F-ADC30C528B45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F7CC-137C-4C57-BADE-E8192F46C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70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36BB-6BD0-4179-BA8F-ADC30C528B45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F7CC-137C-4C57-BADE-E8192F46C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9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36BB-6BD0-4179-BA8F-ADC30C528B45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F7CC-137C-4C57-BADE-E8192F46C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2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36BB-6BD0-4179-BA8F-ADC30C528B45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F7CC-137C-4C57-BADE-E8192F46C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3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36BB-6BD0-4179-BA8F-ADC30C528B45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7F7CC-137C-4C57-BADE-E8192F46C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20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B36BB-6BD0-4179-BA8F-ADC30C528B45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7F7CC-137C-4C57-BADE-E8192F46C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88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/>
              <a:t>Әҙәбиәт йылының эмблемалары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024336" cy="43924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4176464" cy="4968552"/>
          </a:xfrm>
        </p:spPr>
      </p:pic>
    </p:spTree>
    <p:extLst>
      <p:ext uri="{BB962C8B-B14F-4D97-AF65-F5344CB8AC3E}">
        <p14:creationId xmlns:p14="http://schemas.microsoft.com/office/powerpoint/2010/main" val="27721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320479" cy="59766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6"/>
            <a:ext cx="4032448" cy="5976664"/>
          </a:xfrm>
        </p:spPr>
      </p:pic>
    </p:spTree>
    <p:extLst>
      <p:ext uri="{BB962C8B-B14F-4D97-AF65-F5344CB8AC3E}">
        <p14:creationId xmlns:p14="http://schemas.microsoft.com/office/powerpoint/2010/main" val="26355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a-RU" dirty="0" smtClean="0"/>
              <a:t>Мәҡәлдәр.</a:t>
            </a:r>
            <a:br>
              <a:rPr lang="ba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589640" cy="4525963"/>
          </a:xfrm>
        </p:spPr>
        <p:txBody>
          <a:bodyPr/>
          <a:lstStyle/>
          <a:p>
            <a:r>
              <a:rPr lang="ba-RU" dirty="0" smtClean="0"/>
              <a:t>Бала саҡтан ингән ғәҙәт ғүмергә ҡалыр</a:t>
            </a:r>
          </a:p>
          <a:p>
            <a:r>
              <a:rPr lang="ba-RU" dirty="0"/>
              <a:t> </a:t>
            </a:r>
            <a:r>
              <a:rPr lang="ba-RU" dirty="0" smtClean="0"/>
              <a:t>                                           ( башҡорт халҡынан)</a:t>
            </a:r>
          </a:p>
          <a:p>
            <a:r>
              <a:rPr lang="ba-RU" dirty="0" smtClean="0"/>
              <a:t>Нимәгә баланан кесе йәштән тәрбиәләйһең,шуға ҡартлығыңда төртөләһең          (рус халҡынан)</a:t>
            </a:r>
          </a:p>
          <a:p>
            <a:r>
              <a:rPr lang="ba-RU" dirty="0" smtClean="0"/>
              <a:t>Баланы нимәгә өйрәтһәң,шуны алырһың(немец халҡынан)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3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друж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744416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дружба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43386"/>
            <a:ext cx="3168352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дружба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43386"/>
            <a:ext cx="3024336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дружба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97152"/>
            <a:ext cx="3312368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дружба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50" y="647675"/>
            <a:ext cx="4022898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176464" cy="604867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5793507"/>
          </a:xfrm>
        </p:spPr>
        <p:txBody>
          <a:bodyPr>
            <a:normAutofit/>
          </a:bodyPr>
          <a:lstStyle/>
          <a:p>
            <a:r>
              <a:rPr lang="ba-RU" sz="4800" dirty="0" smtClean="0">
                <a:latin typeface="a_Helver Bashkir" pitchFamily="34" charset="0"/>
              </a:rPr>
              <a:t>Яҙыусы хеҙмәте-тылсымлы профессия ул.</a:t>
            </a:r>
          </a:p>
          <a:p>
            <a:pPr marL="0" indent="0" algn="r">
              <a:buNone/>
            </a:pPr>
            <a:r>
              <a:rPr lang="ba-RU" dirty="0" smtClean="0"/>
              <a:t>                </a:t>
            </a:r>
            <a:r>
              <a:rPr lang="ba-RU" sz="3600" dirty="0" smtClean="0">
                <a:latin typeface="a_Helver Bashkir" pitchFamily="34" charset="0"/>
              </a:rPr>
              <a:t>Әнүәр                 Бикчәнтәев</a:t>
            </a:r>
            <a:endParaRPr lang="ru-RU" sz="3600" dirty="0">
              <a:latin typeface="a_Helver Bashki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3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Рефлексия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Бөгөн</a:t>
            </a:r>
            <a:r>
              <a:rPr lang="ru-RU" dirty="0" smtClean="0"/>
              <a:t> </a:t>
            </a:r>
            <a:r>
              <a:rPr lang="ru-RU" dirty="0" err="1" smtClean="0"/>
              <a:t>дәрестә</a:t>
            </a:r>
            <a:r>
              <a:rPr lang="ru-RU" dirty="0" smtClean="0"/>
              <a:t> мин </a:t>
            </a:r>
            <a:r>
              <a:rPr lang="ru-RU" dirty="0" err="1" smtClean="0"/>
              <a:t>быны</a:t>
            </a:r>
            <a:r>
              <a:rPr lang="ru-RU" dirty="0" smtClean="0"/>
              <a:t> </a:t>
            </a:r>
            <a:r>
              <a:rPr lang="ru-RU" dirty="0" err="1" smtClean="0"/>
              <a:t>белдем</a:t>
            </a:r>
            <a:r>
              <a:rPr lang="ru-RU" dirty="0" smtClean="0"/>
              <a:t>…</a:t>
            </a:r>
          </a:p>
          <a:p>
            <a:r>
              <a:rPr lang="ba-RU" dirty="0" smtClean="0"/>
              <a:t>Бик ауыр булды...</a:t>
            </a:r>
          </a:p>
          <a:p>
            <a:r>
              <a:rPr lang="ba-RU" dirty="0" smtClean="0"/>
              <a:t>Мин аңланым...</a:t>
            </a:r>
          </a:p>
          <a:p>
            <a:r>
              <a:rPr lang="ba-RU" dirty="0" smtClean="0"/>
              <a:t>Хәҙер мин быны эшләй алам...</a:t>
            </a:r>
          </a:p>
          <a:p>
            <a:r>
              <a:rPr lang="ba-RU" dirty="0" smtClean="0"/>
              <a:t>Яңы белем алдым...</a:t>
            </a:r>
          </a:p>
          <a:p>
            <a:r>
              <a:rPr lang="ba-RU" dirty="0" smtClean="0"/>
              <a:t>Быға бөгөнгө дәрестә өйрәндем...</a:t>
            </a:r>
          </a:p>
          <a:p>
            <a:r>
              <a:rPr lang="ba-RU" dirty="0" smtClean="0"/>
              <a:t>Дәрес миңә .....   </a:t>
            </a:r>
            <a:r>
              <a:rPr lang="ba-RU" dirty="0"/>
              <a:t>т</a:t>
            </a:r>
            <a:r>
              <a:rPr lang="ba-RU" dirty="0" smtClean="0"/>
              <a:t>ойолдо.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8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320480" cy="619268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6120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a-RU" dirty="0" smtClean="0"/>
              <a:t>Әнүәр Һаҙый улы Бикчәнтәев </a:t>
            </a:r>
          </a:p>
          <a:p>
            <a:r>
              <a:rPr lang="ba-RU" dirty="0" smtClean="0"/>
              <a:t>1913 йылдың 4 октябрендә Өфөлә тыуған</a:t>
            </a:r>
          </a:p>
          <a:p>
            <a:r>
              <a:rPr lang="ba-RU" dirty="0" smtClean="0"/>
              <a:t>1921 й.Ырымбурға күсеп китәләр.</a:t>
            </a:r>
          </a:p>
          <a:p>
            <a:r>
              <a:rPr lang="ba-RU" dirty="0" smtClean="0"/>
              <a:t>1931 й.Архангельск ҡалаһында мәктәптә эшләй.</a:t>
            </a:r>
          </a:p>
          <a:p>
            <a:r>
              <a:rPr lang="ba-RU" dirty="0" smtClean="0"/>
              <a:t>1934 й.тәүге хикәйәһе баҫыла.</a:t>
            </a:r>
          </a:p>
          <a:p>
            <a:r>
              <a:rPr lang="ru-RU" dirty="0" smtClean="0"/>
              <a:t>1941 й. Б</a:t>
            </a:r>
            <a:r>
              <a:rPr lang="ba-RU" dirty="0" smtClean="0"/>
              <a:t>өйөк Ватан һуғышына китә.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5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 </a:t>
            </a:r>
            <a:r>
              <a:rPr lang="ru-RU" dirty="0" err="1" smtClean="0"/>
              <a:t>эргәһендәге</a:t>
            </a:r>
            <a:r>
              <a:rPr lang="ru-RU" dirty="0" smtClean="0"/>
              <a:t> </a:t>
            </a:r>
            <a:r>
              <a:rPr lang="ru-RU" dirty="0" err="1" smtClean="0"/>
              <a:t>алыш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824836" cy="51454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4176464" cy="4983900"/>
          </a:xfrm>
        </p:spPr>
      </p:pic>
    </p:spTree>
    <p:extLst>
      <p:ext uri="{BB962C8B-B14F-4D97-AF65-F5344CB8AC3E}">
        <p14:creationId xmlns:p14="http://schemas.microsoft.com/office/powerpoint/2010/main" val="13372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248472" cy="626469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6120680"/>
          </a:xfrm>
        </p:spPr>
        <p:txBody>
          <a:bodyPr>
            <a:normAutofit lnSpcReduction="10000"/>
          </a:bodyPr>
          <a:lstStyle/>
          <a:p>
            <a:r>
              <a:rPr lang="ba-RU" dirty="0" smtClean="0"/>
              <a:t>1944 й. «Ҡыҙыл мәк»исемле тәүге китабы донъя күрә.</a:t>
            </a:r>
          </a:p>
          <a:p>
            <a:r>
              <a:rPr lang="ba-RU" dirty="0" smtClean="0"/>
              <a:t>1960 йылдарҙа балалар өсөн хикәйәләр ҙә ижад итте.</a:t>
            </a:r>
          </a:p>
          <a:p>
            <a:r>
              <a:rPr lang="ba-RU" dirty="0" smtClean="0"/>
              <a:t>1967 й. Ғ.Сәләм </a:t>
            </a:r>
            <a:endParaRPr lang="ba-RU" dirty="0"/>
          </a:p>
          <a:p>
            <a:r>
              <a:rPr lang="ba-RU" dirty="0" smtClean="0"/>
              <a:t> 1974 й.С.Юлаев исемендәге премиялар лауреаты</a:t>
            </a:r>
            <a:r>
              <a:rPr lang="ba-RU" dirty="0"/>
              <a:t>. </a:t>
            </a:r>
            <a:endParaRPr lang="ba-RU" dirty="0" smtClean="0"/>
          </a:p>
          <a:p>
            <a:r>
              <a:rPr lang="ba-RU" dirty="0" smtClean="0"/>
              <a:t>1989 </a:t>
            </a:r>
            <a:r>
              <a:rPr lang="ba-RU" dirty="0"/>
              <a:t>йылда Әнүәр Бикчәнтәев  вафат була.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7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88640"/>
            <a:ext cx="8352928" cy="626469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3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976664"/>
          </a:xfrm>
        </p:spPr>
        <p:txBody>
          <a:bodyPr>
            <a:normAutofit/>
          </a:bodyPr>
          <a:lstStyle/>
          <a:p>
            <a:r>
              <a:rPr lang="ba-RU" dirty="0" smtClean="0"/>
              <a:t>Бакен.Йылғала,күлдә һ.б.фарватерҙы һәм ҡурҡыныс урынды билдәләү өсөн ҡуйылған ҡалҡыуыслы билге.</a:t>
            </a:r>
            <a:br>
              <a:rPr lang="ba-RU" dirty="0" smtClean="0"/>
            </a:br>
            <a:r>
              <a:rPr lang="ba-RU" dirty="0" smtClean="0"/>
              <a:t>Бакенщик-бакен ҡарауылсыһы.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741368"/>
            <a:ext cx="6400800" cy="1166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6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Бакен </a:t>
            </a:r>
            <a:r>
              <a:rPr lang="ru-RU" dirty="0" err="1" smtClean="0"/>
              <a:t>төрҙәре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960440" cy="49685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038600" cy="5040560"/>
          </a:xfrm>
        </p:spPr>
      </p:pic>
    </p:spTree>
    <p:extLst>
      <p:ext uri="{BB962C8B-B14F-4D97-AF65-F5344CB8AC3E}">
        <p14:creationId xmlns:p14="http://schemas.microsoft.com/office/powerpoint/2010/main" val="41989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4176463" cy="59766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4176464" cy="6264696"/>
          </a:xfrm>
        </p:spPr>
      </p:pic>
    </p:spTree>
    <p:extLst>
      <p:ext uri="{BB962C8B-B14F-4D97-AF65-F5344CB8AC3E}">
        <p14:creationId xmlns:p14="http://schemas.microsoft.com/office/powerpoint/2010/main" val="19552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104456" cy="626469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ba-RU" sz="4400" dirty="0" smtClean="0">
                <a:latin typeface="a_Helver Bashkir" pitchFamily="34" charset="0"/>
              </a:rPr>
              <a:t>Тай ат булһа-атҡа ял,</a:t>
            </a:r>
          </a:p>
          <a:p>
            <a:pPr marL="0" indent="0" algn="ctr">
              <a:buNone/>
            </a:pPr>
            <a:r>
              <a:rPr lang="ba-RU" sz="4400" dirty="0" smtClean="0">
                <a:latin typeface="a_Helver Bashkir" pitchFamily="34" charset="0"/>
              </a:rPr>
              <a:t>  </a:t>
            </a:r>
            <a:r>
              <a:rPr lang="ba-RU" sz="4400" b="1" dirty="0" smtClean="0">
                <a:latin typeface="a_Helver Bashkir" pitchFamily="34" charset="0"/>
              </a:rPr>
              <a:t>у</a:t>
            </a:r>
            <a:r>
              <a:rPr lang="ba-RU" sz="4400" dirty="0" smtClean="0">
                <a:latin typeface="a_Helver Bashkir" pitchFamily="34" charset="0"/>
              </a:rPr>
              <a:t>л ир булһа-атаға ял.</a:t>
            </a:r>
          </a:p>
          <a:p>
            <a:pPr marL="0" indent="0" algn="r">
              <a:buNone/>
            </a:pPr>
            <a:r>
              <a:rPr lang="ba-RU" sz="4400" dirty="0" smtClean="0">
                <a:latin typeface="a_Helver Bashkir" pitchFamily="34" charset="0"/>
              </a:rPr>
              <a:t>        Мәхмүт              Ҡашғари</a:t>
            </a:r>
            <a:endParaRPr lang="ru-RU" sz="4400" dirty="0">
              <a:latin typeface="a_Helver Bashki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4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179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Әҙәбиәт йылының эмблемалары</vt:lpstr>
      <vt:lpstr>Презентация PowerPoint</vt:lpstr>
      <vt:lpstr>Курс эргәһендәге алыш</vt:lpstr>
      <vt:lpstr>Презентация PowerPoint</vt:lpstr>
      <vt:lpstr>Презентация PowerPoint</vt:lpstr>
      <vt:lpstr>Бакен.Йылғала,күлдә һ.б.фарватерҙы һәм ҡурҡыныс урынды билдәләү өсөн ҡуйылған ҡалҡыуыслы билге. Бакенщик-бакен ҡарауылсыһы.</vt:lpstr>
      <vt:lpstr>Бакен төрҙәре.</vt:lpstr>
      <vt:lpstr>Презентация PowerPoint</vt:lpstr>
      <vt:lpstr>Презентация PowerPoint</vt:lpstr>
      <vt:lpstr>Презентация PowerPoint</vt:lpstr>
      <vt:lpstr>Мәҡәлдәр. </vt:lpstr>
      <vt:lpstr>Презентация PowerPoint</vt:lpstr>
      <vt:lpstr>Презентация PowerPoint</vt:lpstr>
      <vt:lpstr>Рефлексия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Бакен.Йылғала,күлдә һ.б.фарватерҙы һәм ҡурҡыныс урынды билдәләү өсөн ҡуйылған ҡалҡыуыслы билге. Бакенщик-бакен ҡарауылсыһы.</dc:title>
  <dc:creator>User</dc:creator>
  <cp:lastModifiedBy>Газизова</cp:lastModifiedBy>
  <cp:revision>24</cp:revision>
  <dcterms:created xsi:type="dcterms:W3CDTF">2015-12-07T06:48:31Z</dcterms:created>
  <dcterms:modified xsi:type="dcterms:W3CDTF">2016-01-19T15:21:03Z</dcterms:modified>
</cp:coreProperties>
</file>