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102A-F7F4-487C-9389-533963FC7EF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78A-4E91-4487-8645-5C2D0A89E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102A-F7F4-487C-9389-533963FC7EF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78A-4E91-4487-8645-5C2D0A89E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102A-F7F4-487C-9389-533963FC7EF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78A-4E91-4487-8645-5C2D0A89E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102A-F7F4-487C-9389-533963FC7EF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78A-4E91-4487-8645-5C2D0A89E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102A-F7F4-487C-9389-533963FC7EF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78A-4E91-4487-8645-5C2D0A89E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102A-F7F4-487C-9389-533963FC7EF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78A-4E91-4487-8645-5C2D0A89E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102A-F7F4-487C-9389-533963FC7EF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78A-4E91-4487-8645-5C2D0A89E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102A-F7F4-487C-9389-533963FC7EF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78A-4E91-4487-8645-5C2D0A89E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102A-F7F4-487C-9389-533963FC7EF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78A-4E91-4487-8645-5C2D0A89E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102A-F7F4-487C-9389-533963FC7EF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78A-4E91-4487-8645-5C2D0A89E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102A-F7F4-487C-9389-533963FC7EF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78A-4E91-4487-8645-5C2D0A89E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3102A-F7F4-487C-9389-533963FC7EF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078A-4E91-4487-8645-5C2D0A89E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1859_%D0%B3%D0%BE%D0%B4" TargetMode="External"/><Relationship Id="rId4" Type="http://schemas.openxmlformats.org/officeDocument/2006/relationships/hyperlink" Target="https://ru.wikipedia.org/wiki/1769_%D0%B3%D0%BE%D0%B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\шаблоны для презентаций\КРАСОТА (картинки)\475904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Природно-хозяйственные</a:t>
            </a:r>
          </a:p>
          <a:p>
            <a:pPr algn="ctr"/>
            <a:r>
              <a:rPr lang="ru-RU" sz="4000" b="1" dirty="0"/>
              <a:t>з</a:t>
            </a:r>
            <a:r>
              <a:rPr lang="ru-RU" sz="4000" b="1" dirty="0" smtClean="0"/>
              <a:t>оны России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5445224"/>
            <a:ext cx="1742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География</a:t>
            </a:r>
          </a:p>
          <a:p>
            <a:pPr algn="ctr"/>
            <a:r>
              <a:rPr lang="ru-RU" sz="2800" dirty="0" smtClean="0"/>
              <a:t>8 класс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\шаблоны для презентаций\КРАСОТА (картинки)\large-7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luvs.cz/uploads/pics/Humboldt_Alexand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303352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32040" y="5733256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800" dirty="0" smtClean="0"/>
              <a:t> </a:t>
            </a:r>
            <a:r>
              <a:rPr lang="ru-RU" sz="3600" dirty="0" smtClean="0">
                <a:hlinkClick r:id="rId4" tooltip="1769 год"/>
              </a:rPr>
              <a:t>1769</a:t>
            </a:r>
            <a:r>
              <a:rPr lang="ru-RU" sz="3600" dirty="0" smtClean="0"/>
              <a:t> —  </a:t>
            </a:r>
            <a:r>
              <a:rPr lang="ru-RU" sz="3600" dirty="0" smtClean="0">
                <a:hlinkClick r:id="rId5" tooltip="1859 год"/>
              </a:rPr>
              <a:t>1859</a:t>
            </a:r>
            <a:r>
              <a:rPr lang="ru-RU" sz="3600" dirty="0" smtClean="0"/>
              <a:t> г.г.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62068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Александр  фон  Гумбольдт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844824"/>
            <a:ext cx="57313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*   Немецкий учёный-</a:t>
            </a:r>
          </a:p>
          <a:p>
            <a:r>
              <a:rPr lang="ru-RU" sz="2800" dirty="0" smtClean="0"/>
              <a:t>     энциклопедист,</a:t>
            </a:r>
          </a:p>
          <a:p>
            <a:r>
              <a:rPr lang="ru-RU" sz="2800" dirty="0" smtClean="0"/>
              <a:t>     физик, метеоролог,</a:t>
            </a:r>
          </a:p>
          <a:p>
            <a:r>
              <a:rPr lang="ru-RU" sz="2800" dirty="0" smtClean="0"/>
              <a:t>     географ, ботаник,</a:t>
            </a:r>
          </a:p>
          <a:p>
            <a:r>
              <a:rPr lang="ru-RU" sz="2800" dirty="0" smtClean="0"/>
              <a:t>     зоолог и путешественник.</a:t>
            </a:r>
          </a:p>
          <a:p>
            <a:endParaRPr lang="ru-RU" sz="2800" dirty="0" smtClean="0"/>
          </a:p>
          <a:p>
            <a:pPr>
              <a:buFont typeface="Arial" charset="0"/>
              <a:buChar char="•"/>
            </a:pPr>
            <a:r>
              <a:rPr lang="ru-RU" sz="2800" dirty="0" smtClean="0"/>
              <a:t>    Установил тесную </a:t>
            </a:r>
          </a:p>
          <a:p>
            <a:r>
              <a:rPr lang="ru-RU" sz="2800" dirty="0" smtClean="0"/>
              <a:t>      взаимосвязь между </a:t>
            </a:r>
          </a:p>
          <a:p>
            <a:r>
              <a:rPr lang="ru-RU" sz="2800" dirty="0" smtClean="0"/>
              <a:t>      климатом и    </a:t>
            </a:r>
          </a:p>
          <a:p>
            <a:r>
              <a:rPr lang="ru-RU" sz="2800" dirty="0" smtClean="0"/>
              <a:t>      растительностью.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\шаблоны для презентаций\КРАСОТА (картинки)\large-7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getmedia.msu.ru/newspaper/newspaper/423031/images/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2625080" cy="312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7111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Василий  Васильевич  Докучаев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558924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1846 – 1903 г.г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412776"/>
            <a:ext cx="68865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*   </a:t>
            </a:r>
            <a:r>
              <a:rPr lang="ru-RU" sz="2800" dirty="0" smtClean="0"/>
              <a:t>Русский геолог и почвовед, </a:t>
            </a:r>
          </a:p>
          <a:p>
            <a:r>
              <a:rPr lang="ru-RU" sz="2800" dirty="0" smtClean="0"/>
              <a:t>основоположник</a:t>
            </a:r>
          </a:p>
          <a:p>
            <a:r>
              <a:rPr lang="ru-RU" sz="2800" dirty="0" smtClean="0"/>
              <a:t>национальной школы </a:t>
            </a:r>
          </a:p>
          <a:p>
            <a:r>
              <a:rPr lang="ru-RU" sz="2800" dirty="0" smtClean="0"/>
              <a:t>почвоведения.</a:t>
            </a:r>
          </a:p>
          <a:p>
            <a:r>
              <a:rPr lang="ru-RU" sz="2800" dirty="0" smtClean="0"/>
              <a:t>*  Создал учение о почве</a:t>
            </a:r>
          </a:p>
          <a:p>
            <a:r>
              <a:rPr lang="ru-RU" sz="2800" dirty="0" smtClean="0"/>
              <a:t> как об особом природном теле, </a:t>
            </a:r>
          </a:p>
          <a:p>
            <a:r>
              <a:rPr lang="ru-RU" sz="2800" dirty="0" smtClean="0"/>
              <a:t>открыл  закономерности </a:t>
            </a:r>
          </a:p>
          <a:p>
            <a:r>
              <a:rPr lang="ru-RU" sz="2800" dirty="0" smtClean="0"/>
              <a:t>географического </a:t>
            </a:r>
          </a:p>
          <a:p>
            <a:r>
              <a:rPr lang="ru-RU" sz="2800" dirty="0" smtClean="0"/>
              <a:t>расположения почв.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   Доказал</a:t>
            </a:r>
            <a:r>
              <a:rPr lang="ru-RU" sz="2800" dirty="0" smtClean="0"/>
              <a:t>, что зональность –</a:t>
            </a:r>
          </a:p>
          <a:p>
            <a:r>
              <a:rPr lang="ru-RU" sz="2800" dirty="0" smtClean="0"/>
              <a:t>всеобщий закон природы.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\шаблоны для презентаций\КРАСОТА (картинки)\large-7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3.bp.blogspot.com/-1Tk4jpwhymY/UHUoaH4HWwI/AAAAAAAAAGU/i2e4u4fKBk4/s1600/03_klimaticheskie_pojasa_i_prir_zony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64904"/>
            <a:ext cx="52565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908720"/>
            <a:ext cx="60828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Природная (широтная) зональность –</a:t>
            </a:r>
          </a:p>
          <a:p>
            <a:pPr algn="ctr"/>
            <a:r>
              <a:rPr lang="ru-RU" sz="2800" dirty="0" smtClean="0"/>
              <a:t>закономерная смена природных зон</a:t>
            </a:r>
          </a:p>
          <a:p>
            <a:pPr algn="ctr"/>
            <a:r>
              <a:rPr lang="ru-RU" sz="2800" dirty="0" smtClean="0"/>
              <a:t> от экватора к полюсам.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\шаблоны для презентаций\КРАСОТА (картинки)\large-7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8017" y="692696"/>
            <a:ext cx="6146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/>
              <a:t>На основании параграфа 32 учебника</a:t>
            </a:r>
          </a:p>
          <a:p>
            <a:pPr algn="ctr"/>
            <a:r>
              <a:rPr lang="ru-RU" sz="2800" b="1" i="1" dirty="0" smtClean="0"/>
              <a:t>ответьте на </a:t>
            </a:r>
            <a:r>
              <a:rPr lang="ru-RU" sz="2800" b="1" i="1" dirty="0" smtClean="0">
                <a:solidFill>
                  <a:srgbClr val="FF0000"/>
                </a:solidFill>
              </a:rPr>
              <a:t>вопросы: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060849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В чем различие природной зональности равнин</a:t>
            </a:r>
          </a:p>
          <a:p>
            <a:pPr marL="514350" indent="-514350"/>
            <a:r>
              <a:rPr lang="ru-RU" sz="2800" dirty="0" smtClean="0"/>
              <a:t>      и гор?</a:t>
            </a:r>
          </a:p>
          <a:p>
            <a:pPr marL="514350" indent="-514350">
              <a:buAutoNum type="arabicPeriod" startAt="2"/>
            </a:pPr>
            <a:r>
              <a:rPr lang="ru-RU" sz="2800" dirty="0" smtClean="0"/>
              <a:t>Почему в настоящее время правильнее называть </a:t>
            </a:r>
          </a:p>
          <a:p>
            <a:pPr marL="514350" indent="-514350"/>
            <a:r>
              <a:rPr lang="ru-RU" sz="2800" dirty="0" smtClean="0"/>
              <a:t>       природные зоны природно-хозяйственными?</a:t>
            </a:r>
          </a:p>
          <a:p>
            <a:pPr marL="514350" indent="-514350">
              <a:buAutoNum type="arabicPeriod" startAt="3"/>
            </a:pPr>
            <a:r>
              <a:rPr lang="ru-RU" sz="2800" dirty="0" smtClean="0"/>
              <a:t>ПУ каких зон наиболее благоприятны для жизни человека?</a:t>
            </a:r>
          </a:p>
          <a:p>
            <a:pPr marL="514350" indent="-514350">
              <a:buAutoNum type="arabicPeriod" startAt="3"/>
            </a:pPr>
            <a:r>
              <a:rPr lang="ru-RU" sz="2800" dirty="0" smtClean="0"/>
              <a:t>ПР каких зон наиболее освоены человеком?</a:t>
            </a:r>
          </a:p>
          <a:p>
            <a:pPr marL="514350" indent="-514350">
              <a:buAutoNum type="arabicPeriod" startAt="3"/>
            </a:pPr>
            <a:r>
              <a:rPr lang="ru-RU" sz="2800" dirty="0" smtClean="0"/>
              <a:t>Что такое природопользование?</a:t>
            </a:r>
          </a:p>
          <a:p>
            <a:pPr marL="514350" indent="-514350">
              <a:buAutoNum type="arabicPeriod" startAt="3"/>
            </a:pPr>
            <a:r>
              <a:rPr lang="ru-RU" sz="2800" dirty="0" smtClean="0"/>
              <a:t>В  чем проявляется природная зональность?</a:t>
            </a:r>
          </a:p>
          <a:p>
            <a:pPr marL="514350" indent="-514350"/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\шаблоны для презентаций\КРАСОТА (картинки)\large-7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Sveta\Desktop\Домашнее задание КАРТИНКИ\Man-With-Question-05-e133854638516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4664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1124744"/>
            <a:ext cx="5833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ДОМАШНЕЕ  ЗАДАНИЕ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3284984"/>
            <a:ext cx="5925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П. 32, письменно ответы на вопросы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101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15</cp:revision>
  <dcterms:created xsi:type="dcterms:W3CDTF">2016-02-16T15:30:40Z</dcterms:created>
  <dcterms:modified xsi:type="dcterms:W3CDTF">2016-02-16T16:18:23Z</dcterms:modified>
</cp:coreProperties>
</file>