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notesMasterIdLst>
    <p:notesMasterId r:id="rId24"/>
  </p:notesMasterIdLst>
  <p:sldIdLst>
    <p:sldId id="262" r:id="rId3"/>
    <p:sldId id="260" r:id="rId4"/>
    <p:sldId id="261" r:id="rId5"/>
    <p:sldId id="257" r:id="rId6"/>
    <p:sldId id="258" r:id="rId7"/>
    <p:sldId id="259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3" r:id="rId17"/>
    <p:sldId id="275" r:id="rId18"/>
    <p:sldId id="276" r:id="rId19"/>
    <p:sldId id="277" r:id="rId20"/>
    <p:sldId id="278" r:id="rId21"/>
    <p:sldId id="279" r:id="rId22"/>
    <p:sldId id="280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0127CB-EC82-43B6-B38E-29E560AA707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78635F48-C21B-44D8-AE2C-9695D368C5D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Экономика</a:t>
          </a: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rgbClr val="CC3300"/>
              </a:solidFill>
              <a:effectLst/>
              <a:latin typeface="Arial" charset="0"/>
            </a:rPr>
            <a:t> </a:t>
          </a:r>
        </a:p>
      </dgm:t>
    </dgm:pt>
    <dgm:pt modelId="{BEA96066-04B2-435C-BDAC-47EC16A5B6D6}" type="parTrans" cxnId="{7B9F0EB2-64D2-423A-853B-66865CBA09E9}">
      <dgm:prSet/>
      <dgm:spPr/>
      <dgm:t>
        <a:bodyPr/>
        <a:lstStyle/>
        <a:p>
          <a:endParaRPr lang="ru-RU"/>
        </a:p>
      </dgm:t>
    </dgm:pt>
    <dgm:pt modelId="{342CBB35-BA54-4EE8-9881-F44A4E88F379}" type="sibTrans" cxnId="{7B9F0EB2-64D2-423A-853B-66865CBA09E9}">
      <dgm:prSet/>
      <dgm:spPr/>
      <dgm:t>
        <a:bodyPr/>
        <a:lstStyle/>
        <a:p>
          <a:endParaRPr lang="ru-RU"/>
        </a:p>
      </dgm:t>
    </dgm:pt>
    <dgm:pt modelId="{6A282521-011E-49F3-9538-796F4693DF8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Политика </a:t>
          </a:r>
        </a:p>
      </dgm:t>
    </dgm:pt>
    <dgm:pt modelId="{567CD4F4-B2EC-4E5B-AEA3-BF8767B8B891}" type="parTrans" cxnId="{B7E36085-653D-4EB9-92C2-917F16B7E374}">
      <dgm:prSet/>
      <dgm:spPr/>
      <dgm:t>
        <a:bodyPr/>
        <a:lstStyle/>
        <a:p>
          <a:endParaRPr lang="ru-RU"/>
        </a:p>
      </dgm:t>
    </dgm:pt>
    <dgm:pt modelId="{45FA6F38-FBC7-4E6A-BD80-0790601399E0}" type="sibTrans" cxnId="{B7E36085-653D-4EB9-92C2-917F16B7E374}">
      <dgm:prSet/>
      <dgm:spPr/>
      <dgm:t>
        <a:bodyPr/>
        <a:lstStyle/>
        <a:p>
          <a:endParaRPr lang="ru-RU"/>
        </a:p>
      </dgm:t>
    </dgm:pt>
    <dgm:pt modelId="{711D5019-AE09-4CFE-8EDA-AFD4A84F71D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Социальные</a:t>
          </a: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charset="0"/>
            </a:rPr>
            <a:t>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отношения</a:t>
          </a:r>
        </a:p>
      </dgm:t>
    </dgm:pt>
    <dgm:pt modelId="{EF91F72D-50B7-4BCB-86EF-0751726B0822}" type="parTrans" cxnId="{E19797C6-6808-4953-B53E-D4640924EF1D}">
      <dgm:prSet/>
      <dgm:spPr/>
      <dgm:t>
        <a:bodyPr/>
        <a:lstStyle/>
        <a:p>
          <a:endParaRPr lang="ru-RU"/>
        </a:p>
      </dgm:t>
    </dgm:pt>
    <dgm:pt modelId="{8198E0FC-2879-4B49-BC4A-40ECDD6C07D9}" type="sibTrans" cxnId="{E19797C6-6808-4953-B53E-D4640924EF1D}">
      <dgm:prSet/>
      <dgm:spPr/>
      <dgm:t>
        <a:bodyPr/>
        <a:lstStyle/>
        <a:p>
          <a:endParaRPr lang="ru-RU"/>
        </a:p>
      </dgm:t>
    </dgm:pt>
    <dgm:pt modelId="{DD4C617B-18ED-408C-B7F7-F7B0A3BB700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Духовная</a:t>
          </a: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charset="0"/>
            </a:rPr>
            <a:t>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жизнь</a:t>
          </a:r>
        </a:p>
      </dgm:t>
    </dgm:pt>
    <dgm:pt modelId="{82DBAF76-D486-4941-B67D-870CAE64B2A1}" type="parTrans" cxnId="{DAA42C56-66F2-4F96-8BA0-3EDAF85A59E3}">
      <dgm:prSet/>
      <dgm:spPr/>
      <dgm:t>
        <a:bodyPr/>
        <a:lstStyle/>
        <a:p>
          <a:endParaRPr lang="ru-RU"/>
        </a:p>
      </dgm:t>
    </dgm:pt>
    <dgm:pt modelId="{81519666-4CF7-442F-A33C-50A4A19D5A81}" type="sibTrans" cxnId="{DAA42C56-66F2-4F96-8BA0-3EDAF85A59E3}">
      <dgm:prSet/>
      <dgm:spPr/>
      <dgm:t>
        <a:bodyPr/>
        <a:lstStyle/>
        <a:p>
          <a:endParaRPr lang="ru-RU"/>
        </a:p>
      </dgm:t>
    </dgm:pt>
    <dgm:pt modelId="{A11EA2A4-7A58-41BE-AD68-FDC4EB796051}" type="pres">
      <dgm:prSet presAssocID="{BC0127CB-EC82-43B6-B38E-29E560AA707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386C82D-61E4-4DDE-BD8E-E1C4C7F3B85B}" type="pres">
      <dgm:prSet presAssocID="{78635F48-C21B-44D8-AE2C-9695D368C5D8}" presName="hierRoot1" presStyleCnt="0">
        <dgm:presLayoutVars>
          <dgm:hierBranch/>
        </dgm:presLayoutVars>
      </dgm:prSet>
      <dgm:spPr/>
    </dgm:pt>
    <dgm:pt modelId="{06FDA62E-0966-47E3-B14C-A9E821B0BDA0}" type="pres">
      <dgm:prSet presAssocID="{78635F48-C21B-44D8-AE2C-9695D368C5D8}" presName="rootComposite1" presStyleCnt="0"/>
      <dgm:spPr/>
    </dgm:pt>
    <dgm:pt modelId="{B00CC979-2CEA-43CF-B9B4-8BDA0720BEC2}" type="pres">
      <dgm:prSet presAssocID="{78635F48-C21B-44D8-AE2C-9695D368C5D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8D7D890-C635-4E70-9A01-E0AA75F2F05A}" type="pres">
      <dgm:prSet presAssocID="{78635F48-C21B-44D8-AE2C-9695D368C5D8}" presName="rootConnector1" presStyleLbl="node1" presStyleIdx="0" presStyleCnt="0"/>
      <dgm:spPr/>
      <dgm:t>
        <a:bodyPr/>
        <a:lstStyle/>
        <a:p>
          <a:endParaRPr lang="ru-RU"/>
        </a:p>
      </dgm:t>
    </dgm:pt>
    <dgm:pt modelId="{606B9DEA-E881-4B46-9AB7-5BB93AA2F0BD}" type="pres">
      <dgm:prSet presAssocID="{78635F48-C21B-44D8-AE2C-9695D368C5D8}" presName="hierChild2" presStyleCnt="0"/>
      <dgm:spPr/>
    </dgm:pt>
    <dgm:pt modelId="{9B0D5663-3558-4CAC-BA38-06384ADEC403}" type="pres">
      <dgm:prSet presAssocID="{567CD4F4-B2EC-4E5B-AEA3-BF8767B8B891}" presName="Name35" presStyleLbl="parChTrans1D2" presStyleIdx="0" presStyleCnt="3"/>
      <dgm:spPr/>
      <dgm:t>
        <a:bodyPr/>
        <a:lstStyle/>
        <a:p>
          <a:endParaRPr lang="ru-RU"/>
        </a:p>
      </dgm:t>
    </dgm:pt>
    <dgm:pt modelId="{D410C34A-2134-449B-8971-E55764A85652}" type="pres">
      <dgm:prSet presAssocID="{6A282521-011E-49F3-9538-796F4693DF87}" presName="hierRoot2" presStyleCnt="0">
        <dgm:presLayoutVars>
          <dgm:hierBranch/>
        </dgm:presLayoutVars>
      </dgm:prSet>
      <dgm:spPr/>
    </dgm:pt>
    <dgm:pt modelId="{B80A1002-A64B-40FC-BB2A-8BF1EAF03A15}" type="pres">
      <dgm:prSet presAssocID="{6A282521-011E-49F3-9538-796F4693DF87}" presName="rootComposite" presStyleCnt="0"/>
      <dgm:spPr/>
    </dgm:pt>
    <dgm:pt modelId="{F41F95DE-C06D-49F2-8007-A5400C8B60A6}" type="pres">
      <dgm:prSet presAssocID="{6A282521-011E-49F3-9538-796F4693DF87}" presName="rootText" presStyleLbl="node2" presStyleIdx="0" presStyleCnt="3" custLinFactNeighborX="-1034" custLinFactNeighborY="-686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CCC35C8-254F-4E92-A755-F46A548D172A}" type="pres">
      <dgm:prSet presAssocID="{6A282521-011E-49F3-9538-796F4693DF87}" presName="rootConnector" presStyleLbl="node2" presStyleIdx="0" presStyleCnt="3"/>
      <dgm:spPr/>
      <dgm:t>
        <a:bodyPr/>
        <a:lstStyle/>
        <a:p>
          <a:endParaRPr lang="ru-RU"/>
        </a:p>
      </dgm:t>
    </dgm:pt>
    <dgm:pt modelId="{74FFD375-1849-4401-8D5A-143DA3BEE962}" type="pres">
      <dgm:prSet presAssocID="{6A282521-011E-49F3-9538-796F4693DF87}" presName="hierChild4" presStyleCnt="0"/>
      <dgm:spPr/>
    </dgm:pt>
    <dgm:pt modelId="{4A20B50A-64B5-4086-95E6-5AABB2ABDB54}" type="pres">
      <dgm:prSet presAssocID="{6A282521-011E-49F3-9538-796F4693DF87}" presName="hierChild5" presStyleCnt="0"/>
      <dgm:spPr/>
    </dgm:pt>
    <dgm:pt modelId="{41613019-D149-4A2F-BD75-CA06C44396F0}" type="pres">
      <dgm:prSet presAssocID="{EF91F72D-50B7-4BCB-86EF-0751726B0822}" presName="Name35" presStyleLbl="parChTrans1D2" presStyleIdx="1" presStyleCnt="3"/>
      <dgm:spPr/>
      <dgm:t>
        <a:bodyPr/>
        <a:lstStyle/>
        <a:p>
          <a:endParaRPr lang="ru-RU"/>
        </a:p>
      </dgm:t>
    </dgm:pt>
    <dgm:pt modelId="{3EEAFA33-8633-45E5-9476-62A9277E0564}" type="pres">
      <dgm:prSet presAssocID="{711D5019-AE09-4CFE-8EDA-AFD4A84F71D6}" presName="hierRoot2" presStyleCnt="0">
        <dgm:presLayoutVars>
          <dgm:hierBranch/>
        </dgm:presLayoutVars>
      </dgm:prSet>
      <dgm:spPr/>
    </dgm:pt>
    <dgm:pt modelId="{2F0CCA66-1CF3-49F5-A5BB-2B25CF1D452E}" type="pres">
      <dgm:prSet presAssocID="{711D5019-AE09-4CFE-8EDA-AFD4A84F71D6}" presName="rootComposite" presStyleCnt="0"/>
      <dgm:spPr/>
    </dgm:pt>
    <dgm:pt modelId="{F60F76F3-C418-4059-8E00-30E43E033159}" type="pres">
      <dgm:prSet presAssocID="{711D5019-AE09-4CFE-8EDA-AFD4A84F71D6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5F1BBBA-7A30-4F4C-AA0A-3206A34227A0}" type="pres">
      <dgm:prSet presAssocID="{711D5019-AE09-4CFE-8EDA-AFD4A84F71D6}" presName="rootConnector" presStyleLbl="node2" presStyleIdx="1" presStyleCnt="3"/>
      <dgm:spPr/>
      <dgm:t>
        <a:bodyPr/>
        <a:lstStyle/>
        <a:p>
          <a:endParaRPr lang="ru-RU"/>
        </a:p>
      </dgm:t>
    </dgm:pt>
    <dgm:pt modelId="{E280F8F7-D5D0-494F-9AE2-7A68505C4660}" type="pres">
      <dgm:prSet presAssocID="{711D5019-AE09-4CFE-8EDA-AFD4A84F71D6}" presName="hierChild4" presStyleCnt="0"/>
      <dgm:spPr/>
    </dgm:pt>
    <dgm:pt modelId="{0A12ABFF-1077-4CBB-B19C-5600EBF3214F}" type="pres">
      <dgm:prSet presAssocID="{711D5019-AE09-4CFE-8EDA-AFD4A84F71D6}" presName="hierChild5" presStyleCnt="0"/>
      <dgm:spPr/>
    </dgm:pt>
    <dgm:pt modelId="{AF58A4E4-BD2D-4930-A0D4-C08FF3366D17}" type="pres">
      <dgm:prSet presAssocID="{82DBAF76-D486-4941-B67D-870CAE64B2A1}" presName="Name35" presStyleLbl="parChTrans1D2" presStyleIdx="2" presStyleCnt="3"/>
      <dgm:spPr/>
      <dgm:t>
        <a:bodyPr/>
        <a:lstStyle/>
        <a:p>
          <a:endParaRPr lang="ru-RU"/>
        </a:p>
      </dgm:t>
    </dgm:pt>
    <dgm:pt modelId="{1868D1AD-A19C-4AEC-AB5B-2C8F15FA3437}" type="pres">
      <dgm:prSet presAssocID="{DD4C617B-18ED-408C-B7F7-F7B0A3BB7004}" presName="hierRoot2" presStyleCnt="0">
        <dgm:presLayoutVars>
          <dgm:hierBranch/>
        </dgm:presLayoutVars>
      </dgm:prSet>
      <dgm:spPr/>
    </dgm:pt>
    <dgm:pt modelId="{2B365D9D-23D7-402A-A8A7-BAC4F14CDB53}" type="pres">
      <dgm:prSet presAssocID="{DD4C617B-18ED-408C-B7F7-F7B0A3BB7004}" presName="rootComposite" presStyleCnt="0"/>
      <dgm:spPr/>
    </dgm:pt>
    <dgm:pt modelId="{A9498A63-2623-4C90-ADCE-58F24A9ED885}" type="pres">
      <dgm:prSet presAssocID="{DD4C617B-18ED-408C-B7F7-F7B0A3BB700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2553001-0B74-4707-A0B1-A9C5AE992299}" type="pres">
      <dgm:prSet presAssocID="{DD4C617B-18ED-408C-B7F7-F7B0A3BB7004}" presName="rootConnector" presStyleLbl="node2" presStyleIdx="2" presStyleCnt="3"/>
      <dgm:spPr/>
      <dgm:t>
        <a:bodyPr/>
        <a:lstStyle/>
        <a:p>
          <a:endParaRPr lang="ru-RU"/>
        </a:p>
      </dgm:t>
    </dgm:pt>
    <dgm:pt modelId="{25854F99-05C2-464A-AF2F-F7C02B31B97C}" type="pres">
      <dgm:prSet presAssocID="{DD4C617B-18ED-408C-B7F7-F7B0A3BB7004}" presName="hierChild4" presStyleCnt="0"/>
      <dgm:spPr/>
    </dgm:pt>
    <dgm:pt modelId="{3A4DE627-3ECA-4ABC-9AE1-78A898857C01}" type="pres">
      <dgm:prSet presAssocID="{DD4C617B-18ED-408C-B7F7-F7B0A3BB7004}" presName="hierChild5" presStyleCnt="0"/>
      <dgm:spPr/>
    </dgm:pt>
    <dgm:pt modelId="{9D361A1D-A4A7-4B4F-8863-D3B24F3CC84C}" type="pres">
      <dgm:prSet presAssocID="{78635F48-C21B-44D8-AE2C-9695D368C5D8}" presName="hierChild3" presStyleCnt="0"/>
      <dgm:spPr/>
    </dgm:pt>
  </dgm:ptLst>
  <dgm:cxnLst>
    <dgm:cxn modelId="{858C564D-6371-457A-951E-CE955EBC9F67}" type="presOf" srcId="{82DBAF76-D486-4941-B67D-870CAE64B2A1}" destId="{AF58A4E4-BD2D-4930-A0D4-C08FF3366D17}" srcOrd="0" destOrd="0" presId="urn:microsoft.com/office/officeart/2005/8/layout/orgChart1"/>
    <dgm:cxn modelId="{0A500927-B1CF-4B03-BBE5-417528A96043}" type="presOf" srcId="{DD4C617B-18ED-408C-B7F7-F7B0A3BB7004}" destId="{A9498A63-2623-4C90-ADCE-58F24A9ED885}" srcOrd="0" destOrd="0" presId="urn:microsoft.com/office/officeart/2005/8/layout/orgChart1"/>
    <dgm:cxn modelId="{695BB572-079F-40E3-900B-8E87D2A11F80}" type="presOf" srcId="{6A282521-011E-49F3-9538-796F4693DF87}" destId="{1CCC35C8-254F-4E92-A755-F46A548D172A}" srcOrd="1" destOrd="0" presId="urn:microsoft.com/office/officeart/2005/8/layout/orgChart1"/>
    <dgm:cxn modelId="{9A16C5AB-799A-42AB-865F-BE1DCE9D4204}" type="presOf" srcId="{EF91F72D-50B7-4BCB-86EF-0751726B0822}" destId="{41613019-D149-4A2F-BD75-CA06C44396F0}" srcOrd="0" destOrd="0" presId="urn:microsoft.com/office/officeart/2005/8/layout/orgChart1"/>
    <dgm:cxn modelId="{01B6E737-FAA7-458D-9F8C-74D658CE5789}" type="presOf" srcId="{567CD4F4-B2EC-4E5B-AEA3-BF8767B8B891}" destId="{9B0D5663-3558-4CAC-BA38-06384ADEC403}" srcOrd="0" destOrd="0" presId="urn:microsoft.com/office/officeart/2005/8/layout/orgChart1"/>
    <dgm:cxn modelId="{35DA1149-44FB-4BA4-A3DE-09754875A213}" type="presOf" srcId="{78635F48-C21B-44D8-AE2C-9695D368C5D8}" destId="{B00CC979-2CEA-43CF-B9B4-8BDA0720BEC2}" srcOrd="0" destOrd="0" presId="urn:microsoft.com/office/officeart/2005/8/layout/orgChart1"/>
    <dgm:cxn modelId="{F0CFC4FD-7C73-4B52-A720-8DA46D9AAEF6}" type="presOf" srcId="{DD4C617B-18ED-408C-B7F7-F7B0A3BB7004}" destId="{12553001-0B74-4707-A0B1-A9C5AE992299}" srcOrd="1" destOrd="0" presId="urn:microsoft.com/office/officeart/2005/8/layout/orgChart1"/>
    <dgm:cxn modelId="{6EF3150A-8D70-4895-B05F-7FF7A18093DD}" type="presOf" srcId="{711D5019-AE09-4CFE-8EDA-AFD4A84F71D6}" destId="{F60F76F3-C418-4059-8E00-30E43E033159}" srcOrd="0" destOrd="0" presId="urn:microsoft.com/office/officeart/2005/8/layout/orgChart1"/>
    <dgm:cxn modelId="{7B9F0EB2-64D2-423A-853B-66865CBA09E9}" srcId="{BC0127CB-EC82-43B6-B38E-29E560AA7074}" destId="{78635F48-C21B-44D8-AE2C-9695D368C5D8}" srcOrd="0" destOrd="0" parTransId="{BEA96066-04B2-435C-BDAC-47EC16A5B6D6}" sibTransId="{342CBB35-BA54-4EE8-9881-F44A4E88F379}"/>
    <dgm:cxn modelId="{9CFFD26D-FF81-436C-A11E-EC2490BABC4D}" type="presOf" srcId="{BC0127CB-EC82-43B6-B38E-29E560AA7074}" destId="{A11EA2A4-7A58-41BE-AD68-FDC4EB796051}" srcOrd="0" destOrd="0" presId="urn:microsoft.com/office/officeart/2005/8/layout/orgChart1"/>
    <dgm:cxn modelId="{FEF7B4B4-FFF6-4B09-9EF8-06E8B9C72856}" type="presOf" srcId="{711D5019-AE09-4CFE-8EDA-AFD4A84F71D6}" destId="{35F1BBBA-7A30-4F4C-AA0A-3206A34227A0}" srcOrd="1" destOrd="0" presId="urn:microsoft.com/office/officeart/2005/8/layout/orgChart1"/>
    <dgm:cxn modelId="{C9351604-9592-4599-A395-1F492E10B18A}" type="presOf" srcId="{6A282521-011E-49F3-9538-796F4693DF87}" destId="{F41F95DE-C06D-49F2-8007-A5400C8B60A6}" srcOrd="0" destOrd="0" presId="urn:microsoft.com/office/officeart/2005/8/layout/orgChart1"/>
    <dgm:cxn modelId="{DAA42C56-66F2-4F96-8BA0-3EDAF85A59E3}" srcId="{78635F48-C21B-44D8-AE2C-9695D368C5D8}" destId="{DD4C617B-18ED-408C-B7F7-F7B0A3BB7004}" srcOrd="2" destOrd="0" parTransId="{82DBAF76-D486-4941-B67D-870CAE64B2A1}" sibTransId="{81519666-4CF7-442F-A33C-50A4A19D5A81}"/>
    <dgm:cxn modelId="{B7E36085-653D-4EB9-92C2-917F16B7E374}" srcId="{78635F48-C21B-44D8-AE2C-9695D368C5D8}" destId="{6A282521-011E-49F3-9538-796F4693DF87}" srcOrd="0" destOrd="0" parTransId="{567CD4F4-B2EC-4E5B-AEA3-BF8767B8B891}" sibTransId="{45FA6F38-FBC7-4E6A-BD80-0790601399E0}"/>
    <dgm:cxn modelId="{E19797C6-6808-4953-B53E-D4640924EF1D}" srcId="{78635F48-C21B-44D8-AE2C-9695D368C5D8}" destId="{711D5019-AE09-4CFE-8EDA-AFD4A84F71D6}" srcOrd="1" destOrd="0" parTransId="{EF91F72D-50B7-4BCB-86EF-0751726B0822}" sibTransId="{8198E0FC-2879-4B49-BC4A-40ECDD6C07D9}"/>
    <dgm:cxn modelId="{0A063AA7-E83C-4749-A69C-358AAE3DBD8E}" type="presOf" srcId="{78635F48-C21B-44D8-AE2C-9695D368C5D8}" destId="{88D7D890-C635-4E70-9A01-E0AA75F2F05A}" srcOrd="1" destOrd="0" presId="urn:microsoft.com/office/officeart/2005/8/layout/orgChart1"/>
    <dgm:cxn modelId="{FD325DE6-712E-401E-BB9E-6491E53852B8}" type="presParOf" srcId="{A11EA2A4-7A58-41BE-AD68-FDC4EB796051}" destId="{D386C82D-61E4-4DDE-BD8E-E1C4C7F3B85B}" srcOrd="0" destOrd="0" presId="urn:microsoft.com/office/officeart/2005/8/layout/orgChart1"/>
    <dgm:cxn modelId="{07B95D8D-F8BD-407B-9E5E-3BBB3189A756}" type="presParOf" srcId="{D386C82D-61E4-4DDE-BD8E-E1C4C7F3B85B}" destId="{06FDA62E-0966-47E3-B14C-A9E821B0BDA0}" srcOrd="0" destOrd="0" presId="urn:microsoft.com/office/officeart/2005/8/layout/orgChart1"/>
    <dgm:cxn modelId="{9D6E05B4-AFCD-4FDF-84AC-7E3FC0DE6B13}" type="presParOf" srcId="{06FDA62E-0966-47E3-B14C-A9E821B0BDA0}" destId="{B00CC979-2CEA-43CF-B9B4-8BDA0720BEC2}" srcOrd="0" destOrd="0" presId="urn:microsoft.com/office/officeart/2005/8/layout/orgChart1"/>
    <dgm:cxn modelId="{76208DFA-79EE-4EC7-8FB0-F4F3CDFCAB83}" type="presParOf" srcId="{06FDA62E-0966-47E3-B14C-A9E821B0BDA0}" destId="{88D7D890-C635-4E70-9A01-E0AA75F2F05A}" srcOrd="1" destOrd="0" presId="urn:microsoft.com/office/officeart/2005/8/layout/orgChart1"/>
    <dgm:cxn modelId="{266CA5E8-44FE-46CF-A1B1-CDA6F78047D0}" type="presParOf" srcId="{D386C82D-61E4-4DDE-BD8E-E1C4C7F3B85B}" destId="{606B9DEA-E881-4B46-9AB7-5BB93AA2F0BD}" srcOrd="1" destOrd="0" presId="urn:microsoft.com/office/officeart/2005/8/layout/orgChart1"/>
    <dgm:cxn modelId="{1477BE4F-EF75-430F-B37E-8EC6785341C9}" type="presParOf" srcId="{606B9DEA-E881-4B46-9AB7-5BB93AA2F0BD}" destId="{9B0D5663-3558-4CAC-BA38-06384ADEC403}" srcOrd="0" destOrd="0" presId="urn:microsoft.com/office/officeart/2005/8/layout/orgChart1"/>
    <dgm:cxn modelId="{808387F5-EC88-44F6-A69E-AFDB468F1564}" type="presParOf" srcId="{606B9DEA-E881-4B46-9AB7-5BB93AA2F0BD}" destId="{D410C34A-2134-449B-8971-E55764A85652}" srcOrd="1" destOrd="0" presId="urn:microsoft.com/office/officeart/2005/8/layout/orgChart1"/>
    <dgm:cxn modelId="{644F1BA2-FDA7-49A7-B228-3543E62B1BB2}" type="presParOf" srcId="{D410C34A-2134-449B-8971-E55764A85652}" destId="{B80A1002-A64B-40FC-BB2A-8BF1EAF03A15}" srcOrd="0" destOrd="0" presId="urn:microsoft.com/office/officeart/2005/8/layout/orgChart1"/>
    <dgm:cxn modelId="{D4E78DF6-559B-4842-AC1A-6667E238CBAA}" type="presParOf" srcId="{B80A1002-A64B-40FC-BB2A-8BF1EAF03A15}" destId="{F41F95DE-C06D-49F2-8007-A5400C8B60A6}" srcOrd="0" destOrd="0" presId="urn:microsoft.com/office/officeart/2005/8/layout/orgChart1"/>
    <dgm:cxn modelId="{3F743807-3EB4-4C2D-8681-76BC5420447F}" type="presParOf" srcId="{B80A1002-A64B-40FC-BB2A-8BF1EAF03A15}" destId="{1CCC35C8-254F-4E92-A755-F46A548D172A}" srcOrd="1" destOrd="0" presId="urn:microsoft.com/office/officeart/2005/8/layout/orgChart1"/>
    <dgm:cxn modelId="{6F301370-2442-4ACE-9CF6-D9B31AE5F02E}" type="presParOf" srcId="{D410C34A-2134-449B-8971-E55764A85652}" destId="{74FFD375-1849-4401-8D5A-143DA3BEE962}" srcOrd="1" destOrd="0" presId="urn:microsoft.com/office/officeart/2005/8/layout/orgChart1"/>
    <dgm:cxn modelId="{D76F3F5F-0E58-4B57-93EA-565DDBA53C0D}" type="presParOf" srcId="{D410C34A-2134-449B-8971-E55764A85652}" destId="{4A20B50A-64B5-4086-95E6-5AABB2ABDB54}" srcOrd="2" destOrd="0" presId="urn:microsoft.com/office/officeart/2005/8/layout/orgChart1"/>
    <dgm:cxn modelId="{AE5E2B25-983C-4371-9D86-0C2DC4F65E97}" type="presParOf" srcId="{606B9DEA-E881-4B46-9AB7-5BB93AA2F0BD}" destId="{41613019-D149-4A2F-BD75-CA06C44396F0}" srcOrd="2" destOrd="0" presId="urn:microsoft.com/office/officeart/2005/8/layout/orgChart1"/>
    <dgm:cxn modelId="{1F6DCFFB-4972-4C8C-BA41-5D69A3CB0D2F}" type="presParOf" srcId="{606B9DEA-E881-4B46-9AB7-5BB93AA2F0BD}" destId="{3EEAFA33-8633-45E5-9476-62A9277E0564}" srcOrd="3" destOrd="0" presId="urn:microsoft.com/office/officeart/2005/8/layout/orgChart1"/>
    <dgm:cxn modelId="{AC034A01-AFE4-4A51-9AEE-232BB9CB1EA5}" type="presParOf" srcId="{3EEAFA33-8633-45E5-9476-62A9277E0564}" destId="{2F0CCA66-1CF3-49F5-A5BB-2B25CF1D452E}" srcOrd="0" destOrd="0" presId="urn:microsoft.com/office/officeart/2005/8/layout/orgChart1"/>
    <dgm:cxn modelId="{CA568A02-F951-43E8-934C-02CEC7F85153}" type="presParOf" srcId="{2F0CCA66-1CF3-49F5-A5BB-2B25CF1D452E}" destId="{F60F76F3-C418-4059-8E00-30E43E033159}" srcOrd="0" destOrd="0" presId="urn:microsoft.com/office/officeart/2005/8/layout/orgChart1"/>
    <dgm:cxn modelId="{40EBB794-8B6C-4B84-A3A3-3FE86149A27C}" type="presParOf" srcId="{2F0CCA66-1CF3-49F5-A5BB-2B25CF1D452E}" destId="{35F1BBBA-7A30-4F4C-AA0A-3206A34227A0}" srcOrd="1" destOrd="0" presId="urn:microsoft.com/office/officeart/2005/8/layout/orgChart1"/>
    <dgm:cxn modelId="{7002E2C4-277A-4DFC-BD2F-F2A36B3FFDE1}" type="presParOf" srcId="{3EEAFA33-8633-45E5-9476-62A9277E0564}" destId="{E280F8F7-D5D0-494F-9AE2-7A68505C4660}" srcOrd="1" destOrd="0" presId="urn:microsoft.com/office/officeart/2005/8/layout/orgChart1"/>
    <dgm:cxn modelId="{DBF444F5-016F-46F5-A3C8-BADBB5CD57D6}" type="presParOf" srcId="{3EEAFA33-8633-45E5-9476-62A9277E0564}" destId="{0A12ABFF-1077-4CBB-B19C-5600EBF3214F}" srcOrd="2" destOrd="0" presId="urn:microsoft.com/office/officeart/2005/8/layout/orgChart1"/>
    <dgm:cxn modelId="{3FECB46B-2125-4772-B891-0B9C4AAE63F3}" type="presParOf" srcId="{606B9DEA-E881-4B46-9AB7-5BB93AA2F0BD}" destId="{AF58A4E4-BD2D-4930-A0D4-C08FF3366D17}" srcOrd="4" destOrd="0" presId="urn:microsoft.com/office/officeart/2005/8/layout/orgChart1"/>
    <dgm:cxn modelId="{F4776EFA-E956-47DB-87EB-C777E8EA73FA}" type="presParOf" srcId="{606B9DEA-E881-4B46-9AB7-5BB93AA2F0BD}" destId="{1868D1AD-A19C-4AEC-AB5B-2C8F15FA3437}" srcOrd="5" destOrd="0" presId="urn:microsoft.com/office/officeart/2005/8/layout/orgChart1"/>
    <dgm:cxn modelId="{CBC7993B-58E6-4B09-A8CF-DDD3A6FC6E8B}" type="presParOf" srcId="{1868D1AD-A19C-4AEC-AB5B-2C8F15FA3437}" destId="{2B365D9D-23D7-402A-A8A7-BAC4F14CDB53}" srcOrd="0" destOrd="0" presId="urn:microsoft.com/office/officeart/2005/8/layout/orgChart1"/>
    <dgm:cxn modelId="{43AB2898-E722-43B6-855D-16F969F98DB6}" type="presParOf" srcId="{2B365D9D-23D7-402A-A8A7-BAC4F14CDB53}" destId="{A9498A63-2623-4C90-ADCE-58F24A9ED885}" srcOrd="0" destOrd="0" presId="urn:microsoft.com/office/officeart/2005/8/layout/orgChart1"/>
    <dgm:cxn modelId="{596952FF-5210-4DD0-92A0-3E4153686BA9}" type="presParOf" srcId="{2B365D9D-23D7-402A-A8A7-BAC4F14CDB53}" destId="{12553001-0B74-4707-A0B1-A9C5AE992299}" srcOrd="1" destOrd="0" presId="urn:microsoft.com/office/officeart/2005/8/layout/orgChart1"/>
    <dgm:cxn modelId="{55919E38-641D-42D1-BC99-D132982B2111}" type="presParOf" srcId="{1868D1AD-A19C-4AEC-AB5B-2C8F15FA3437}" destId="{25854F99-05C2-464A-AF2F-F7C02B31B97C}" srcOrd="1" destOrd="0" presId="urn:microsoft.com/office/officeart/2005/8/layout/orgChart1"/>
    <dgm:cxn modelId="{5D9072F8-6750-4ED3-BEF4-896DE6768241}" type="presParOf" srcId="{1868D1AD-A19C-4AEC-AB5B-2C8F15FA3437}" destId="{3A4DE627-3ECA-4ABC-9AE1-78A898857C01}" srcOrd="2" destOrd="0" presId="urn:microsoft.com/office/officeart/2005/8/layout/orgChart1"/>
    <dgm:cxn modelId="{08797805-1626-4351-830E-C0CD2DA6199C}" type="presParOf" srcId="{D386C82D-61E4-4DDE-BD8E-E1C4C7F3B85B}" destId="{9D361A1D-A4A7-4B4F-8863-D3B24F3CC84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227992-CB13-4E27-86FD-DDB24E3B223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DE6AFE9F-BB51-4EDA-8A27-0AEED285468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Духовная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жизнь</a:t>
          </a:r>
        </a:p>
      </dgm:t>
    </dgm:pt>
    <dgm:pt modelId="{FBB5FF6D-E908-4437-9349-FC0C31D75C7F}" type="parTrans" cxnId="{4AC25717-DC8B-44CB-95C4-C96036A32692}">
      <dgm:prSet/>
      <dgm:spPr/>
      <dgm:t>
        <a:bodyPr/>
        <a:lstStyle/>
        <a:p>
          <a:endParaRPr lang="ru-RU"/>
        </a:p>
      </dgm:t>
    </dgm:pt>
    <dgm:pt modelId="{61F4B7CE-2C6D-4552-A205-83BFACED1340}" type="sibTrans" cxnId="{4AC25717-DC8B-44CB-95C4-C96036A32692}">
      <dgm:prSet/>
      <dgm:spPr/>
      <dgm:t>
        <a:bodyPr/>
        <a:lstStyle/>
        <a:p>
          <a:endParaRPr lang="ru-RU"/>
        </a:p>
      </dgm:t>
    </dgm:pt>
    <dgm:pt modelId="{55C68AF4-0C20-43E1-A66D-DC942BBEB7A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Политика</a:t>
          </a: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charset="0"/>
            </a:rPr>
            <a:t> </a:t>
          </a:r>
        </a:p>
      </dgm:t>
    </dgm:pt>
    <dgm:pt modelId="{9A67394C-0D46-4BFE-8CE0-265BD6E32BB1}" type="parTrans" cxnId="{0B5D8B90-855B-4BFD-BE94-D2A4E6AF3ADD}">
      <dgm:prSet/>
      <dgm:spPr/>
      <dgm:t>
        <a:bodyPr/>
        <a:lstStyle/>
        <a:p>
          <a:endParaRPr lang="ru-RU"/>
        </a:p>
      </dgm:t>
    </dgm:pt>
    <dgm:pt modelId="{299AC89A-FFC3-43F3-AB11-63DE704481D1}" type="sibTrans" cxnId="{0B5D8B90-855B-4BFD-BE94-D2A4E6AF3ADD}">
      <dgm:prSet/>
      <dgm:spPr/>
      <dgm:t>
        <a:bodyPr/>
        <a:lstStyle/>
        <a:p>
          <a:endParaRPr lang="ru-RU"/>
        </a:p>
      </dgm:t>
    </dgm:pt>
    <dgm:pt modelId="{B3062403-2836-4524-A0AF-C553A7E474C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Экономика</a:t>
          </a: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charset="0"/>
            </a:rPr>
            <a:t> </a:t>
          </a:r>
        </a:p>
      </dgm:t>
    </dgm:pt>
    <dgm:pt modelId="{E2D0EA62-2F5A-4E0C-965E-ABD1A0908759}" type="parTrans" cxnId="{86D5A4AF-A7C2-4BD6-943D-A466AD37ECFB}">
      <dgm:prSet/>
      <dgm:spPr/>
      <dgm:t>
        <a:bodyPr/>
        <a:lstStyle/>
        <a:p>
          <a:endParaRPr lang="ru-RU"/>
        </a:p>
      </dgm:t>
    </dgm:pt>
    <dgm:pt modelId="{F3A3CBDC-A694-4B9A-AAF4-8A31AB620941}" type="sibTrans" cxnId="{86D5A4AF-A7C2-4BD6-943D-A466AD37ECFB}">
      <dgm:prSet/>
      <dgm:spPr/>
      <dgm:t>
        <a:bodyPr/>
        <a:lstStyle/>
        <a:p>
          <a:endParaRPr lang="ru-RU"/>
        </a:p>
      </dgm:t>
    </dgm:pt>
    <dgm:pt modelId="{B88C3E69-7346-447B-94FF-5573BC53EC8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Социальные</a:t>
          </a: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charset="0"/>
            </a:rPr>
            <a:t>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отношения</a:t>
          </a:r>
        </a:p>
      </dgm:t>
    </dgm:pt>
    <dgm:pt modelId="{3FC9DCC5-1CDD-4C55-B946-DA79A4D226A6}" type="parTrans" cxnId="{74EA16AA-14D0-487D-9E32-AA2FFF60DEE7}">
      <dgm:prSet/>
      <dgm:spPr/>
      <dgm:t>
        <a:bodyPr/>
        <a:lstStyle/>
        <a:p>
          <a:endParaRPr lang="ru-RU"/>
        </a:p>
      </dgm:t>
    </dgm:pt>
    <dgm:pt modelId="{4ED03255-1788-4DF4-AED0-C2484C56ACED}" type="sibTrans" cxnId="{74EA16AA-14D0-487D-9E32-AA2FFF60DEE7}">
      <dgm:prSet/>
      <dgm:spPr/>
      <dgm:t>
        <a:bodyPr/>
        <a:lstStyle/>
        <a:p>
          <a:endParaRPr lang="ru-RU"/>
        </a:p>
      </dgm:t>
    </dgm:pt>
    <dgm:pt modelId="{D9FC18B3-82C0-493A-B1C7-CB4FD17ECFE5}" type="pres">
      <dgm:prSet presAssocID="{18227992-CB13-4E27-86FD-DDB24E3B223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7B6ABBF-D122-4607-9D5E-14D07ECBAF77}" type="pres">
      <dgm:prSet presAssocID="{DE6AFE9F-BB51-4EDA-8A27-0AEED2854682}" presName="hierRoot1" presStyleCnt="0">
        <dgm:presLayoutVars>
          <dgm:hierBranch/>
        </dgm:presLayoutVars>
      </dgm:prSet>
      <dgm:spPr/>
    </dgm:pt>
    <dgm:pt modelId="{C236FABC-9130-428B-9BCB-45D3BB26822C}" type="pres">
      <dgm:prSet presAssocID="{DE6AFE9F-BB51-4EDA-8A27-0AEED2854682}" presName="rootComposite1" presStyleCnt="0"/>
      <dgm:spPr/>
    </dgm:pt>
    <dgm:pt modelId="{F5490079-1B2D-4477-AE8B-D6FFEFE98058}" type="pres">
      <dgm:prSet presAssocID="{DE6AFE9F-BB51-4EDA-8A27-0AEED285468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611ED89-46F8-420C-9095-E30C522A85E5}" type="pres">
      <dgm:prSet presAssocID="{DE6AFE9F-BB51-4EDA-8A27-0AEED2854682}" presName="rootConnector1" presStyleLbl="node1" presStyleIdx="0" presStyleCnt="0"/>
      <dgm:spPr/>
      <dgm:t>
        <a:bodyPr/>
        <a:lstStyle/>
        <a:p>
          <a:endParaRPr lang="ru-RU"/>
        </a:p>
      </dgm:t>
    </dgm:pt>
    <dgm:pt modelId="{207EF18D-156E-4D93-B843-C8C8D7B42E79}" type="pres">
      <dgm:prSet presAssocID="{DE6AFE9F-BB51-4EDA-8A27-0AEED2854682}" presName="hierChild2" presStyleCnt="0"/>
      <dgm:spPr/>
    </dgm:pt>
    <dgm:pt modelId="{1A15969C-BA32-49C2-AF75-ED71B094B796}" type="pres">
      <dgm:prSet presAssocID="{9A67394C-0D46-4BFE-8CE0-265BD6E32BB1}" presName="Name35" presStyleLbl="parChTrans1D2" presStyleIdx="0" presStyleCnt="3"/>
      <dgm:spPr/>
      <dgm:t>
        <a:bodyPr/>
        <a:lstStyle/>
        <a:p>
          <a:endParaRPr lang="ru-RU"/>
        </a:p>
      </dgm:t>
    </dgm:pt>
    <dgm:pt modelId="{76020372-A19E-47C6-B945-D032CCCC43CA}" type="pres">
      <dgm:prSet presAssocID="{55C68AF4-0C20-43E1-A66D-DC942BBEB7A4}" presName="hierRoot2" presStyleCnt="0">
        <dgm:presLayoutVars>
          <dgm:hierBranch/>
        </dgm:presLayoutVars>
      </dgm:prSet>
      <dgm:spPr/>
    </dgm:pt>
    <dgm:pt modelId="{06839EA9-3C65-4CC5-A1C6-B1F8CE15A9F1}" type="pres">
      <dgm:prSet presAssocID="{55C68AF4-0C20-43E1-A66D-DC942BBEB7A4}" presName="rootComposite" presStyleCnt="0"/>
      <dgm:spPr/>
    </dgm:pt>
    <dgm:pt modelId="{DE33254B-7168-48FA-8D80-4E5081CEAE55}" type="pres">
      <dgm:prSet presAssocID="{55C68AF4-0C20-43E1-A66D-DC942BBEB7A4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DB5E7C2-CF02-4C78-B769-1536BEECB024}" type="pres">
      <dgm:prSet presAssocID="{55C68AF4-0C20-43E1-A66D-DC942BBEB7A4}" presName="rootConnector" presStyleLbl="node2" presStyleIdx="0" presStyleCnt="3"/>
      <dgm:spPr/>
      <dgm:t>
        <a:bodyPr/>
        <a:lstStyle/>
        <a:p>
          <a:endParaRPr lang="ru-RU"/>
        </a:p>
      </dgm:t>
    </dgm:pt>
    <dgm:pt modelId="{98F26514-E7AF-4B9B-9CA9-E2A861DAEE97}" type="pres">
      <dgm:prSet presAssocID="{55C68AF4-0C20-43E1-A66D-DC942BBEB7A4}" presName="hierChild4" presStyleCnt="0"/>
      <dgm:spPr/>
    </dgm:pt>
    <dgm:pt modelId="{057A0A12-C69E-4E89-B563-4A80705850B8}" type="pres">
      <dgm:prSet presAssocID="{55C68AF4-0C20-43E1-A66D-DC942BBEB7A4}" presName="hierChild5" presStyleCnt="0"/>
      <dgm:spPr/>
    </dgm:pt>
    <dgm:pt modelId="{79D394A5-74A1-4CC0-ADD6-86413A818252}" type="pres">
      <dgm:prSet presAssocID="{E2D0EA62-2F5A-4E0C-965E-ABD1A0908759}" presName="Name35" presStyleLbl="parChTrans1D2" presStyleIdx="1" presStyleCnt="3"/>
      <dgm:spPr/>
      <dgm:t>
        <a:bodyPr/>
        <a:lstStyle/>
        <a:p>
          <a:endParaRPr lang="ru-RU"/>
        </a:p>
      </dgm:t>
    </dgm:pt>
    <dgm:pt modelId="{16325DAD-26F5-4FA9-B4C8-0C24BC9A0EFE}" type="pres">
      <dgm:prSet presAssocID="{B3062403-2836-4524-A0AF-C553A7E474CC}" presName="hierRoot2" presStyleCnt="0">
        <dgm:presLayoutVars>
          <dgm:hierBranch/>
        </dgm:presLayoutVars>
      </dgm:prSet>
      <dgm:spPr/>
    </dgm:pt>
    <dgm:pt modelId="{AE2F7380-21DC-479F-BABA-EE192748A6B1}" type="pres">
      <dgm:prSet presAssocID="{B3062403-2836-4524-A0AF-C553A7E474CC}" presName="rootComposite" presStyleCnt="0"/>
      <dgm:spPr/>
    </dgm:pt>
    <dgm:pt modelId="{B6DDBE25-CF77-473C-A08E-80FFBDD32A21}" type="pres">
      <dgm:prSet presAssocID="{B3062403-2836-4524-A0AF-C553A7E474CC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CCF9F2F-024A-4846-8373-D90949BF447A}" type="pres">
      <dgm:prSet presAssocID="{B3062403-2836-4524-A0AF-C553A7E474CC}" presName="rootConnector" presStyleLbl="node2" presStyleIdx="1" presStyleCnt="3"/>
      <dgm:spPr/>
      <dgm:t>
        <a:bodyPr/>
        <a:lstStyle/>
        <a:p>
          <a:endParaRPr lang="ru-RU"/>
        </a:p>
      </dgm:t>
    </dgm:pt>
    <dgm:pt modelId="{4F8907FF-13EA-4782-AA80-AB6C58182B85}" type="pres">
      <dgm:prSet presAssocID="{B3062403-2836-4524-A0AF-C553A7E474CC}" presName="hierChild4" presStyleCnt="0"/>
      <dgm:spPr/>
    </dgm:pt>
    <dgm:pt modelId="{DCA45148-98A8-47A3-9829-961652DAAF21}" type="pres">
      <dgm:prSet presAssocID="{B3062403-2836-4524-A0AF-C553A7E474CC}" presName="hierChild5" presStyleCnt="0"/>
      <dgm:spPr/>
    </dgm:pt>
    <dgm:pt modelId="{554FA462-A27C-4CC2-A75D-E7FB66AB5241}" type="pres">
      <dgm:prSet presAssocID="{3FC9DCC5-1CDD-4C55-B946-DA79A4D226A6}" presName="Name35" presStyleLbl="parChTrans1D2" presStyleIdx="2" presStyleCnt="3"/>
      <dgm:spPr/>
      <dgm:t>
        <a:bodyPr/>
        <a:lstStyle/>
        <a:p>
          <a:endParaRPr lang="ru-RU"/>
        </a:p>
      </dgm:t>
    </dgm:pt>
    <dgm:pt modelId="{C07E0CB4-9313-48E8-83E2-E34FE2BA8439}" type="pres">
      <dgm:prSet presAssocID="{B88C3E69-7346-447B-94FF-5573BC53EC8F}" presName="hierRoot2" presStyleCnt="0">
        <dgm:presLayoutVars>
          <dgm:hierBranch/>
        </dgm:presLayoutVars>
      </dgm:prSet>
      <dgm:spPr/>
    </dgm:pt>
    <dgm:pt modelId="{6A35EDCC-FA2C-4722-948C-8B4B3C378550}" type="pres">
      <dgm:prSet presAssocID="{B88C3E69-7346-447B-94FF-5573BC53EC8F}" presName="rootComposite" presStyleCnt="0"/>
      <dgm:spPr/>
    </dgm:pt>
    <dgm:pt modelId="{CE80C08C-528E-4835-B77A-B229402B5AC6}" type="pres">
      <dgm:prSet presAssocID="{B88C3E69-7346-447B-94FF-5573BC53EC8F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4E96600-A7D3-4081-AEFA-A6B2782C854D}" type="pres">
      <dgm:prSet presAssocID="{B88C3E69-7346-447B-94FF-5573BC53EC8F}" presName="rootConnector" presStyleLbl="node2" presStyleIdx="2" presStyleCnt="3"/>
      <dgm:spPr/>
      <dgm:t>
        <a:bodyPr/>
        <a:lstStyle/>
        <a:p>
          <a:endParaRPr lang="ru-RU"/>
        </a:p>
      </dgm:t>
    </dgm:pt>
    <dgm:pt modelId="{45CE0DD1-6519-4083-85CF-F09720F98626}" type="pres">
      <dgm:prSet presAssocID="{B88C3E69-7346-447B-94FF-5573BC53EC8F}" presName="hierChild4" presStyleCnt="0"/>
      <dgm:spPr/>
    </dgm:pt>
    <dgm:pt modelId="{657CB6D5-9B52-4E27-B8F4-24E169C71FFE}" type="pres">
      <dgm:prSet presAssocID="{B88C3E69-7346-447B-94FF-5573BC53EC8F}" presName="hierChild5" presStyleCnt="0"/>
      <dgm:spPr/>
    </dgm:pt>
    <dgm:pt modelId="{8174CAD3-DED4-4CD0-8B55-F992FB8869B4}" type="pres">
      <dgm:prSet presAssocID="{DE6AFE9F-BB51-4EDA-8A27-0AEED2854682}" presName="hierChild3" presStyleCnt="0"/>
      <dgm:spPr/>
    </dgm:pt>
  </dgm:ptLst>
  <dgm:cxnLst>
    <dgm:cxn modelId="{74EA16AA-14D0-487D-9E32-AA2FFF60DEE7}" srcId="{DE6AFE9F-BB51-4EDA-8A27-0AEED2854682}" destId="{B88C3E69-7346-447B-94FF-5573BC53EC8F}" srcOrd="2" destOrd="0" parTransId="{3FC9DCC5-1CDD-4C55-B946-DA79A4D226A6}" sibTransId="{4ED03255-1788-4DF4-AED0-C2484C56ACED}"/>
    <dgm:cxn modelId="{83B24737-032A-428E-8164-00D8FBAE599D}" type="presOf" srcId="{B88C3E69-7346-447B-94FF-5573BC53EC8F}" destId="{CE80C08C-528E-4835-B77A-B229402B5AC6}" srcOrd="0" destOrd="0" presId="urn:microsoft.com/office/officeart/2005/8/layout/orgChart1"/>
    <dgm:cxn modelId="{F2C82AC3-5C55-4078-8BF5-94E138CCE2D3}" type="presOf" srcId="{DE6AFE9F-BB51-4EDA-8A27-0AEED2854682}" destId="{5611ED89-46F8-420C-9095-E30C522A85E5}" srcOrd="1" destOrd="0" presId="urn:microsoft.com/office/officeart/2005/8/layout/orgChart1"/>
    <dgm:cxn modelId="{7964938F-E558-49B1-A1C4-4DB6D0411653}" type="presOf" srcId="{DE6AFE9F-BB51-4EDA-8A27-0AEED2854682}" destId="{F5490079-1B2D-4477-AE8B-D6FFEFE98058}" srcOrd="0" destOrd="0" presId="urn:microsoft.com/office/officeart/2005/8/layout/orgChart1"/>
    <dgm:cxn modelId="{4B222043-2A2F-4685-8013-E36FC9C3C6D0}" type="presOf" srcId="{18227992-CB13-4E27-86FD-DDB24E3B2237}" destId="{D9FC18B3-82C0-493A-B1C7-CB4FD17ECFE5}" srcOrd="0" destOrd="0" presId="urn:microsoft.com/office/officeart/2005/8/layout/orgChart1"/>
    <dgm:cxn modelId="{0316246C-1BE0-4EAD-B3EE-DE5C6C859503}" type="presOf" srcId="{E2D0EA62-2F5A-4E0C-965E-ABD1A0908759}" destId="{79D394A5-74A1-4CC0-ADD6-86413A818252}" srcOrd="0" destOrd="0" presId="urn:microsoft.com/office/officeart/2005/8/layout/orgChart1"/>
    <dgm:cxn modelId="{86D5A4AF-A7C2-4BD6-943D-A466AD37ECFB}" srcId="{DE6AFE9F-BB51-4EDA-8A27-0AEED2854682}" destId="{B3062403-2836-4524-A0AF-C553A7E474CC}" srcOrd="1" destOrd="0" parTransId="{E2D0EA62-2F5A-4E0C-965E-ABD1A0908759}" sibTransId="{F3A3CBDC-A694-4B9A-AAF4-8A31AB620941}"/>
    <dgm:cxn modelId="{F99E239E-5469-4D1D-8F2D-AE7B7A465623}" type="presOf" srcId="{3FC9DCC5-1CDD-4C55-B946-DA79A4D226A6}" destId="{554FA462-A27C-4CC2-A75D-E7FB66AB5241}" srcOrd="0" destOrd="0" presId="urn:microsoft.com/office/officeart/2005/8/layout/orgChart1"/>
    <dgm:cxn modelId="{7688CDE3-9F12-4720-A3E5-3F82DC05295A}" type="presOf" srcId="{B3062403-2836-4524-A0AF-C553A7E474CC}" destId="{4CCF9F2F-024A-4846-8373-D90949BF447A}" srcOrd="1" destOrd="0" presId="urn:microsoft.com/office/officeart/2005/8/layout/orgChart1"/>
    <dgm:cxn modelId="{0B5D8B90-855B-4BFD-BE94-D2A4E6AF3ADD}" srcId="{DE6AFE9F-BB51-4EDA-8A27-0AEED2854682}" destId="{55C68AF4-0C20-43E1-A66D-DC942BBEB7A4}" srcOrd="0" destOrd="0" parTransId="{9A67394C-0D46-4BFE-8CE0-265BD6E32BB1}" sibTransId="{299AC89A-FFC3-43F3-AB11-63DE704481D1}"/>
    <dgm:cxn modelId="{C8FC21FD-E584-4123-826A-1173B59AB736}" type="presOf" srcId="{B88C3E69-7346-447B-94FF-5573BC53EC8F}" destId="{94E96600-A7D3-4081-AEFA-A6B2782C854D}" srcOrd="1" destOrd="0" presId="urn:microsoft.com/office/officeart/2005/8/layout/orgChart1"/>
    <dgm:cxn modelId="{6AA949AD-36ED-4088-AE2D-153C888597DE}" type="presOf" srcId="{55C68AF4-0C20-43E1-A66D-DC942BBEB7A4}" destId="{DDB5E7C2-CF02-4C78-B769-1536BEECB024}" srcOrd="1" destOrd="0" presId="urn:microsoft.com/office/officeart/2005/8/layout/orgChart1"/>
    <dgm:cxn modelId="{4AC25717-DC8B-44CB-95C4-C96036A32692}" srcId="{18227992-CB13-4E27-86FD-DDB24E3B2237}" destId="{DE6AFE9F-BB51-4EDA-8A27-0AEED2854682}" srcOrd="0" destOrd="0" parTransId="{FBB5FF6D-E908-4437-9349-FC0C31D75C7F}" sibTransId="{61F4B7CE-2C6D-4552-A205-83BFACED1340}"/>
    <dgm:cxn modelId="{6BD69953-5DB9-43C3-A2A0-210AA748B200}" type="presOf" srcId="{B3062403-2836-4524-A0AF-C553A7E474CC}" destId="{B6DDBE25-CF77-473C-A08E-80FFBDD32A21}" srcOrd="0" destOrd="0" presId="urn:microsoft.com/office/officeart/2005/8/layout/orgChart1"/>
    <dgm:cxn modelId="{A3F9995A-C8B1-485F-8F85-88C5F6CB3821}" type="presOf" srcId="{55C68AF4-0C20-43E1-A66D-DC942BBEB7A4}" destId="{DE33254B-7168-48FA-8D80-4E5081CEAE55}" srcOrd="0" destOrd="0" presId="urn:microsoft.com/office/officeart/2005/8/layout/orgChart1"/>
    <dgm:cxn modelId="{37C08C75-FC3B-42AC-A796-08333EEABC95}" type="presOf" srcId="{9A67394C-0D46-4BFE-8CE0-265BD6E32BB1}" destId="{1A15969C-BA32-49C2-AF75-ED71B094B796}" srcOrd="0" destOrd="0" presId="urn:microsoft.com/office/officeart/2005/8/layout/orgChart1"/>
    <dgm:cxn modelId="{4B8C3106-92F6-4BF7-9E38-6AD590C6A2AC}" type="presParOf" srcId="{D9FC18B3-82C0-493A-B1C7-CB4FD17ECFE5}" destId="{07B6ABBF-D122-4607-9D5E-14D07ECBAF77}" srcOrd="0" destOrd="0" presId="urn:microsoft.com/office/officeart/2005/8/layout/orgChart1"/>
    <dgm:cxn modelId="{3B27BD8F-DF88-499F-9377-1D9B29DF9823}" type="presParOf" srcId="{07B6ABBF-D122-4607-9D5E-14D07ECBAF77}" destId="{C236FABC-9130-428B-9BCB-45D3BB26822C}" srcOrd="0" destOrd="0" presId="urn:microsoft.com/office/officeart/2005/8/layout/orgChart1"/>
    <dgm:cxn modelId="{86ABB7BC-A6B2-4CF5-8DD2-0012385D516A}" type="presParOf" srcId="{C236FABC-9130-428B-9BCB-45D3BB26822C}" destId="{F5490079-1B2D-4477-AE8B-D6FFEFE98058}" srcOrd="0" destOrd="0" presId="urn:microsoft.com/office/officeart/2005/8/layout/orgChart1"/>
    <dgm:cxn modelId="{1BF16467-AB4E-4E8E-8D79-9F745081C9FB}" type="presParOf" srcId="{C236FABC-9130-428B-9BCB-45D3BB26822C}" destId="{5611ED89-46F8-420C-9095-E30C522A85E5}" srcOrd="1" destOrd="0" presId="urn:microsoft.com/office/officeart/2005/8/layout/orgChart1"/>
    <dgm:cxn modelId="{CDFD00E1-E1BD-4A03-973F-FD558B48F9BC}" type="presParOf" srcId="{07B6ABBF-D122-4607-9D5E-14D07ECBAF77}" destId="{207EF18D-156E-4D93-B843-C8C8D7B42E79}" srcOrd="1" destOrd="0" presId="urn:microsoft.com/office/officeart/2005/8/layout/orgChart1"/>
    <dgm:cxn modelId="{D6FAC2D3-B4F2-4F42-9CD6-C2E1B01BA78B}" type="presParOf" srcId="{207EF18D-156E-4D93-B843-C8C8D7B42E79}" destId="{1A15969C-BA32-49C2-AF75-ED71B094B796}" srcOrd="0" destOrd="0" presId="urn:microsoft.com/office/officeart/2005/8/layout/orgChart1"/>
    <dgm:cxn modelId="{C4AA60BC-76AA-44B0-B5AA-6B1FF1DB2405}" type="presParOf" srcId="{207EF18D-156E-4D93-B843-C8C8D7B42E79}" destId="{76020372-A19E-47C6-B945-D032CCCC43CA}" srcOrd="1" destOrd="0" presId="urn:microsoft.com/office/officeart/2005/8/layout/orgChart1"/>
    <dgm:cxn modelId="{0F093BA2-F0DD-4B90-93C0-6F05AB0202C3}" type="presParOf" srcId="{76020372-A19E-47C6-B945-D032CCCC43CA}" destId="{06839EA9-3C65-4CC5-A1C6-B1F8CE15A9F1}" srcOrd="0" destOrd="0" presId="urn:microsoft.com/office/officeart/2005/8/layout/orgChart1"/>
    <dgm:cxn modelId="{83A32589-47F7-4B91-B4CB-224015F9123A}" type="presParOf" srcId="{06839EA9-3C65-4CC5-A1C6-B1F8CE15A9F1}" destId="{DE33254B-7168-48FA-8D80-4E5081CEAE55}" srcOrd="0" destOrd="0" presId="urn:microsoft.com/office/officeart/2005/8/layout/orgChart1"/>
    <dgm:cxn modelId="{F08DCD4B-48D9-46AB-AD67-4D6DB2431459}" type="presParOf" srcId="{06839EA9-3C65-4CC5-A1C6-B1F8CE15A9F1}" destId="{DDB5E7C2-CF02-4C78-B769-1536BEECB024}" srcOrd="1" destOrd="0" presId="urn:microsoft.com/office/officeart/2005/8/layout/orgChart1"/>
    <dgm:cxn modelId="{809C16BC-384B-43F6-8498-CF8523BFA589}" type="presParOf" srcId="{76020372-A19E-47C6-B945-D032CCCC43CA}" destId="{98F26514-E7AF-4B9B-9CA9-E2A861DAEE97}" srcOrd="1" destOrd="0" presId="urn:microsoft.com/office/officeart/2005/8/layout/orgChart1"/>
    <dgm:cxn modelId="{398B2008-9766-4BBC-9A4D-3DB4175A20FF}" type="presParOf" srcId="{76020372-A19E-47C6-B945-D032CCCC43CA}" destId="{057A0A12-C69E-4E89-B563-4A80705850B8}" srcOrd="2" destOrd="0" presId="urn:microsoft.com/office/officeart/2005/8/layout/orgChart1"/>
    <dgm:cxn modelId="{126A216B-FEDB-4C93-BFC8-8BC2D01FC995}" type="presParOf" srcId="{207EF18D-156E-4D93-B843-C8C8D7B42E79}" destId="{79D394A5-74A1-4CC0-ADD6-86413A818252}" srcOrd="2" destOrd="0" presId="urn:microsoft.com/office/officeart/2005/8/layout/orgChart1"/>
    <dgm:cxn modelId="{B135AEC7-ACBB-4093-A3CD-64963A911358}" type="presParOf" srcId="{207EF18D-156E-4D93-B843-C8C8D7B42E79}" destId="{16325DAD-26F5-4FA9-B4C8-0C24BC9A0EFE}" srcOrd="3" destOrd="0" presId="urn:microsoft.com/office/officeart/2005/8/layout/orgChart1"/>
    <dgm:cxn modelId="{C1CBDD5D-210E-4C17-B920-65DAB72C5679}" type="presParOf" srcId="{16325DAD-26F5-4FA9-B4C8-0C24BC9A0EFE}" destId="{AE2F7380-21DC-479F-BABA-EE192748A6B1}" srcOrd="0" destOrd="0" presId="urn:microsoft.com/office/officeart/2005/8/layout/orgChart1"/>
    <dgm:cxn modelId="{30B32E90-1297-497C-ADE6-C5E4754551E5}" type="presParOf" srcId="{AE2F7380-21DC-479F-BABA-EE192748A6B1}" destId="{B6DDBE25-CF77-473C-A08E-80FFBDD32A21}" srcOrd="0" destOrd="0" presId="urn:microsoft.com/office/officeart/2005/8/layout/orgChart1"/>
    <dgm:cxn modelId="{CA0D00C0-C704-42F1-913B-08ACCC87F930}" type="presParOf" srcId="{AE2F7380-21DC-479F-BABA-EE192748A6B1}" destId="{4CCF9F2F-024A-4846-8373-D90949BF447A}" srcOrd="1" destOrd="0" presId="urn:microsoft.com/office/officeart/2005/8/layout/orgChart1"/>
    <dgm:cxn modelId="{1A95AC13-745E-4111-AFD3-35FDF2E0E12B}" type="presParOf" srcId="{16325DAD-26F5-4FA9-B4C8-0C24BC9A0EFE}" destId="{4F8907FF-13EA-4782-AA80-AB6C58182B85}" srcOrd="1" destOrd="0" presId="urn:microsoft.com/office/officeart/2005/8/layout/orgChart1"/>
    <dgm:cxn modelId="{63E931D5-4283-406E-8429-54A596177852}" type="presParOf" srcId="{16325DAD-26F5-4FA9-B4C8-0C24BC9A0EFE}" destId="{DCA45148-98A8-47A3-9829-961652DAAF21}" srcOrd="2" destOrd="0" presId="urn:microsoft.com/office/officeart/2005/8/layout/orgChart1"/>
    <dgm:cxn modelId="{58D0F7C2-1872-4F85-977A-D13C0FFFD31B}" type="presParOf" srcId="{207EF18D-156E-4D93-B843-C8C8D7B42E79}" destId="{554FA462-A27C-4CC2-A75D-E7FB66AB5241}" srcOrd="4" destOrd="0" presId="urn:microsoft.com/office/officeart/2005/8/layout/orgChart1"/>
    <dgm:cxn modelId="{4D5130D2-CC86-4167-ACAE-63FAA37C7712}" type="presParOf" srcId="{207EF18D-156E-4D93-B843-C8C8D7B42E79}" destId="{C07E0CB4-9313-48E8-83E2-E34FE2BA8439}" srcOrd="5" destOrd="0" presId="urn:microsoft.com/office/officeart/2005/8/layout/orgChart1"/>
    <dgm:cxn modelId="{78F19BFA-F094-4D11-A041-3CA3551FA05E}" type="presParOf" srcId="{C07E0CB4-9313-48E8-83E2-E34FE2BA8439}" destId="{6A35EDCC-FA2C-4722-948C-8B4B3C378550}" srcOrd="0" destOrd="0" presId="urn:microsoft.com/office/officeart/2005/8/layout/orgChart1"/>
    <dgm:cxn modelId="{1FBF5D44-EB8E-41E7-A93B-D0A9F6C7AA76}" type="presParOf" srcId="{6A35EDCC-FA2C-4722-948C-8B4B3C378550}" destId="{CE80C08C-528E-4835-B77A-B229402B5AC6}" srcOrd="0" destOrd="0" presId="urn:microsoft.com/office/officeart/2005/8/layout/orgChart1"/>
    <dgm:cxn modelId="{BB49ED2E-374B-4B35-AB7F-37570E624873}" type="presParOf" srcId="{6A35EDCC-FA2C-4722-948C-8B4B3C378550}" destId="{94E96600-A7D3-4081-AEFA-A6B2782C854D}" srcOrd="1" destOrd="0" presId="urn:microsoft.com/office/officeart/2005/8/layout/orgChart1"/>
    <dgm:cxn modelId="{1E626D12-4C4D-4F20-B8E3-F51C8900F8BF}" type="presParOf" srcId="{C07E0CB4-9313-48E8-83E2-E34FE2BA8439}" destId="{45CE0DD1-6519-4083-85CF-F09720F98626}" srcOrd="1" destOrd="0" presId="urn:microsoft.com/office/officeart/2005/8/layout/orgChart1"/>
    <dgm:cxn modelId="{3A25C9B7-DA1F-4B7B-AA62-9AEBDBB11580}" type="presParOf" srcId="{C07E0CB4-9313-48E8-83E2-E34FE2BA8439}" destId="{657CB6D5-9B52-4E27-B8F4-24E169C71FFE}" srcOrd="2" destOrd="0" presId="urn:microsoft.com/office/officeart/2005/8/layout/orgChart1"/>
    <dgm:cxn modelId="{3F68E2D5-E2ED-440D-B90D-A3B5F2561AF7}" type="presParOf" srcId="{07B6ABBF-D122-4607-9D5E-14D07ECBAF77}" destId="{8174CAD3-DED4-4CD0-8B55-F992FB8869B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525BFA9-CEAA-4AE6-B815-C9762D6982F0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494AF5CD-38FA-4EE3-91AD-47D5A065CCAB}">
      <dgm:prSet/>
      <dgm:spPr>
        <a:solidFill>
          <a:srgbClr val="00B0F0">
            <a:alpha val="50000"/>
          </a:srgbClr>
        </a:solidFill>
        <a:ln>
          <a:solidFill>
            <a:srgbClr val="00B0F0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Экономика </a:t>
          </a:r>
        </a:p>
      </dgm:t>
    </dgm:pt>
    <dgm:pt modelId="{4E7F0B37-C439-4CD6-A391-D07BC855E7D3}" type="parTrans" cxnId="{49392202-2104-4D20-9F7C-C632CCDBAD67}">
      <dgm:prSet/>
      <dgm:spPr/>
      <dgm:t>
        <a:bodyPr/>
        <a:lstStyle/>
        <a:p>
          <a:endParaRPr lang="ru-RU"/>
        </a:p>
      </dgm:t>
    </dgm:pt>
    <dgm:pt modelId="{69EB4D7F-F620-4F7D-B05C-20F970D1D686}" type="sibTrans" cxnId="{49392202-2104-4D20-9F7C-C632CCDBAD67}">
      <dgm:prSet/>
      <dgm:spPr/>
      <dgm:t>
        <a:bodyPr/>
        <a:lstStyle/>
        <a:p>
          <a:endParaRPr lang="ru-RU"/>
        </a:p>
      </dgm:t>
    </dgm:pt>
    <dgm:pt modelId="{D6A20D78-DDC2-4B3A-9822-4B87E730D94B}">
      <dgm:prSet/>
      <dgm:spPr>
        <a:solidFill>
          <a:schemeClr val="accent1">
            <a:alpha val="50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Духовная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жизнь</a:t>
          </a:r>
        </a:p>
      </dgm:t>
    </dgm:pt>
    <dgm:pt modelId="{2FA2090D-F4B0-45BE-AF23-C9C596FA9C41}" type="parTrans" cxnId="{BCE996F6-7DD2-44D4-8F60-CA196253CCD4}">
      <dgm:prSet/>
      <dgm:spPr/>
      <dgm:t>
        <a:bodyPr/>
        <a:lstStyle/>
        <a:p>
          <a:endParaRPr lang="ru-RU"/>
        </a:p>
      </dgm:t>
    </dgm:pt>
    <dgm:pt modelId="{C309A92B-99ED-4363-B2BC-A07700BDF5D0}" type="sibTrans" cxnId="{BCE996F6-7DD2-44D4-8F60-CA196253CCD4}">
      <dgm:prSet/>
      <dgm:spPr/>
      <dgm:t>
        <a:bodyPr/>
        <a:lstStyle/>
        <a:p>
          <a:endParaRPr lang="ru-RU"/>
        </a:p>
      </dgm:t>
    </dgm:pt>
    <dgm:pt modelId="{945480C4-CB7D-427A-BBF3-588B977EDAE2}">
      <dgm:prSet/>
      <dgm:spPr>
        <a:solidFill>
          <a:srgbClr val="FFC000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Политика </a:t>
          </a:r>
        </a:p>
      </dgm:t>
    </dgm:pt>
    <dgm:pt modelId="{3191F07A-F0B4-4D7F-B407-E4406F3C8384}" type="parTrans" cxnId="{F79D148A-AEE8-407A-9D2C-322404A107E5}">
      <dgm:prSet/>
      <dgm:spPr/>
      <dgm:t>
        <a:bodyPr/>
        <a:lstStyle/>
        <a:p>
          <a:endParaRPr lang="ru-RU"/>
        </a:p>
      </dgm:t>
    </dgm:pt>
    <dgm:pt modelId="{BA42B37F-8E48-4EAB-9E54-D4E78234A5BE}" type="sibTrans" cxnId="{F79D148A-AEE8-407A-9D2C-322404A107E5}">
      <dgm:prSet/>
      <dgm:spPr/>
      <dgm:t>
        <a:bodyPr/>
        <a:lstStyle/>
        <a:p>
          <a:endParaRPr lang="ru-RU"/>
        </a:p>
      </dgm:t>
    </dgm:pt>
    <dgm:pt modelId="{A3EEB30C-1367-4FAA-A4A2-789E690F0AC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Социальные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отношения</a:t>
          </a:r>
        </a:p>
      </dgm:t>
    </dgm:pt>
    <dgm:pt modelId="{DA1234DD-2322-4573-8F9B-328B3BA6383B}" type="parTrans" cxnId="{2A8B6593-ECCD-4AEA-8B7E-478066914C42}">
      <dgm:prSet/>
      <dgm:spPr/>
      <dgm:t>
        <a:bodyPr/>
        <a:lstStyle/>
        <a:p>
          <a:endParaRPr lang="ru-RU"/>
        </a:p>
      </dgm:t>
    </dgm:pt>
    <dgm:pt modelId="{E63B8E10-F5FF-412D-8615-A17E0D70A1E6}" type="sibTrans" cxnId="{2A8B6593-ECCD-4AEA-8B7E-478066914C42}">
      <dgm:prSet/>
      <dgm:spPr/>
      <dgm:t>
        <a:bodyPr/>
        <a:lstStyle/>
        <a:p>
          <a:endParaRPr lang="ru-RU"/>
        </a:p>
      </dgm:t>
    </dgm:pt>
    <dgm:pt modelId="{66CB5A68-0B9E-4684-9D38-E1C84FD688A8}" type="pres">
      <dgm:prSet presAssocID="{6525BFA9-CEAA-4AE6-B815-C9762D6982F0}" presName="compositeShape" presStyleCnt="0">
        <dgm:presLayoutVars>
          <dgm:chMax val="7"/>
          <dgm:dir/>
          <dgm:resizeHandles val="exact"/>
        </dgm:presLayoutVars>
      </dgm:prSet>
      <dgm:spPr/>
    </dgm:pt>
    <dgm:pt modelId="{E3761932-62C9-4433-803C-6589A1ADFFFF}" type="pres">
      <dgm:prSet presAssocID="{494AF5CD-38FA-4EE3-91AD-47D5A065CCAB}" presName="circ1" presStyleLbl="vennNode1" presStyleIdx="0" presStyleCnt="4" custScaleX="116343" custScaleY="113462"/>
      <dgm:spPr/>
      <dgm:t>
        <a:bodyPr/>
        <a:lstStyle/>
        <a:p>
          <a:endParaRPr lang="ru-RU"/>
        </a:p>
      </dgm:t>
    </dgm:pt>
    <dgm:pt modelId="{0653F995-2195-48C7-8383-6914C2281F7D}" type="pres">
      <dgm:prSet presAssocID="{494AF5CD-38FA-4EE3-91AD-47D5A065CCAB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EE6741-518F-4A46-A317-7C222E07D2B9}" type="pres">
      <dgm:prSet presAssocID="{D6A20D78-DDC2-4B3A-9822-4B87E730D94B}" presName="circ2" presStyleLbl="vennNode1" presStyleIdx="1" presStyleCnt="4" custScaleX="118903" custScaleY="118469" custLinFactNeighborX="745" custLinFactNeighborY="9565"/>
      <dgm:spPr/>
      <dgm:t>
        <a:bodyPr/>
        <a:lstStyle/>
        <a:p>
          <a:endParaRPr lang="ru-RU"/>
        </a:p>
      </dgm:t>
    </dgm:pt>
    <dgm:pt modelId="{D5357AF9-C578-4FA1-9638-0743A1102F37}" type="pres">
      <dgm:prSet presAssocID="{D6A20D78-DDC2-4B3A-9822-4B87E730D94B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E9AB9D-1D30-4041-9DBD-FF85E92E7829}" type="pres">
      <dgm:prSet presAssocID="{945480C4-CB7D-427A-BBF3-588B977EDAE2}" presName="circ3" presStyleLbl="vennNode1" presStyleIdx="2" presStyleCnt="4" custScaleX="131796" custScaleY="127729"/>
      <dgm:spPr/>
      <dgm:t>
        <a:bodyPr/>
        <a:lstStyle/>
        <a:p>
          <a:endParaRPr lang="ru-RU"/>
        </a:p>
      </dgm:t>
    </dgm:pt>
    <dgm:pt modelId="{6C3A172F-24BC-4877-9AAA-C8B3AF562D89}" type="pres">
      <dgm:prSet presAssocID="{945480C4-CB7D-427A-BBF3-588B977EDAE2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2C85EC-5A5F-4811-8AD9-024FFD7B69A3}" type="pres">
      <dgm:prSet presAssocID="{A3EEB30C-1367-4FAA-A4A2-789E690F0AC2}" presName="circ4" presStyleLbl="vennNode1" presStyleIdx="3" presStyleCnt="4" custScaleX="114933" custScaleY="115635"/>
      <dgm:spPr/>
      <dgm:t>
        <a:bodyPr/>
        <a:lstStyle/>
        <a:p>
          <a:endParaRPr lang="ru-RU"/>
        </a:p>
      </dgm:t>
    </dgm:pt>
    <dgm:pt modelId="{B9CA86CA-7541-4E0F-A4CC-BACC5D368DD1}" type="pres">
      <dgm:prSet presAssocID="{A3EEB30C-1367-4FAA-A4A2-789E690F0AC2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088D431-DC4C-4BF8-870F-56BB2D4468BD}" type="presOf" srcId="{A3EEB30C-1367-4FAA-A4A2-789E690F0AC2}" destId="{B9CA86CA-7541-4E0F-A4CC-BACC5D368DD1}" srcOrd="1" destOrd="0" presId="urn:microsoft.com/office/officeart/2005/8/layout/venn1"/>
    <dgm:cxn modelId="{B7FD9BA3-E6FE-452C-B4B2-FB17EA298E7B}" type="presOf" srcId="{D6A20D78-DDC2-4B3A-9822-4B87E730D94B}" destId="{9AEE6741-518F-4A46-A317-7C222E07D2B9}" srcOrd="0" destOrd="0" presId="urn:microsoft.com/office/officeart/2005/8/layout/venn1"/>
    <dgm:cxn modelId="{49392202-2104-4D20-9F7C-C632CCDBAD67}" srcId="{6525BFA9-CEAA-4AE6-B815-C9762D6982F0}" destId="{494AF5CD-38FA-4EE3-91AD-47D5A065CCAB}" srcOrd="0" destOrd="0" parTransId="{4E7F0B37-C439-4CD6-A391-D07BC855E7D3}" sibTransId="{69EB4D7F-F620-4F7D-B05C-20F970D1D686}"/>
    <dgm:cxn modelId="{14A9A6B2-3B8D-4171-825C-FBC821E9D3E0}" type="presOf" srcId="{945480C4-CB7D-427A-BBF3-588B977EDAE2}" destId="{D7E9AB9D-1D30-4041-9DBD-FF85E92E7829}" srcOrd="0" destOrd="0" presId="urn:microsoft.com/office/officeart/2005/8/layout/venn1"/>
    <dgm:cxn modelId="{BCE996F6-7DD2-44D4-8F60-CA196253CCD4}" srcId="{6525BFA9-CEAA-4AE6-B815-C9762D6982F0}" destId="{D6A20D78-DDC2-4B3A-9822-4B87E730D94B}" srcOrd="1" destOrd="0" parTransId="{2FA2090D-F4B0-45BE-AF23-C9C596FA9C41}" sibTransId="{C309A92B-99ED-4363-B2BC-A07700BDF5D0}"/>
    <dgm:cxn modelId="{9586D778-A46E-4C94-A82F-2DBC51FBA270}" type="presOf" srcId="{A3EEB30C-1367-4FAA-A4A2-789E690F0AC2}" destId="{E62C85EC-5A5F-4811-8AD9-024FFD7B69A3}" srcOrd="0" destOrd="0" presId="urn:microsoft.com/office/officeart/2005/8/layout/venn1"/>
    <dgm:cxn modelId="{A4607444-98F2-4C14-802A-D7C0DD1BB359}" type="presOf" srcId="{494AF5CD-38FA-4EE3-91AD-47D5A065CCAB}" destId="{E3761932-62C9-4433-803C-6589A1ADFFFF}" srcOrd="0" destOrd="0" presId="urn:microsoft.com/office/officeart/2005/8/layout/venn1"/>
    <dgm:cxn modelId="{8252C005-1F39-40BD-9A14-A7AFDF6124A8}" type="presOf" srcId="{6525BFA9-CEAA-4AE6-B815-C9762D6982F0}" destId="{66CB5A68-0B9E-4684-9D38-E1C84FD688A8}" srcOrd="0" destOrd="0" presId="urn:microsoft.com/office/officeart/2005/8/layout/venn1"/>
    <dgm:cxn modelId="{271755CB-4F5B-4752-9B13-336B973BEE98}" type="presOf" srcId="{945480C4-CB7D-427A-BBF3-588B977EDAE2}" destId="{6C3A172F-24BC-4877-9AAA-C8B3AF562D89}" srcOrd="1" destOrd="0" presId="urn:microsoft.com/office/officeart/2005/8/layout/venn1"/>
    <dgm:cxn modelId="{C1464A47-0868-4B9E-A68A-47A0603C3CE4}" type="presOf" srcId="{D6A20D78-DDC2-4B3A-9822-4B87E730D94B}" destId="{D5357AF9-C578-4FA1-9638-0743A1102F37}" srcOrd="1" destOrd="0" presId="urn:microsoft.com/office/officeart/2005/8/layout/venn1"/>
    <dgm:cxn modelId="{DA196D30-A24C-43DB-8F40-45CADEA0BA0D}" type="presOf" srcId="{494AF5CD-38FA-4EE3-91AD-47D5A065CCAB}" destId="{0653F995-2195-48C7-8383-6914C2281F7D}" srcOrd="1" destOrd="0" presId="urn:microsoft.com/office/officeart/2005/8/layout/venn1"/>
    <dgm:cxn modelId="{2A8B6593-ECCD-4AEA-8B7E-478066914C42}" srcId="{6525BFA9-CEAA-4AE6-B815-C9762D6982F0}" destId="{A3EEB30C-1367-4FAA-A4A2-789E690F0AC2}" srcOrd="3" destOrd="0" parTransId="{DA1234DD-2322-4573-8F9B-328B3BA6383B}" sibTransId="{E63B8E10-F5FF-412D-8615-A17E0D70A1E6}"/>
    <dgm:cxn modelId="{F79D148A-AEE8-407A-9D2C-322404A107E5}" srcId="{6525BFA9-CEAA-4AE6-B815-C9762D6982F0}" destId="{945480C4-CB7D-427A-BBF3-588B977EDAE2}" srcOrd="2" destOrd="0" parTransId="{3191F07A-F0B4-4D7F-B407-E4406F3C8384}" sibTransId="{BA42B37F-8E48-4EAB-9E54-D4E78234A5BE}"/>
    <dgm:cxn modelId="{BF6F048B-F28D-4DA0-899E-36480F7F18CD}" type="presParOf" srcId="{66CB5A68-0B9E-4684-9D38-E1C84FD688A8}" destId="{E3761932-62C9-4433-803C-6589A1ADFFFF}" srcOrd="0" destOrd="0" presId="urn:microsoft.com/office/officeart/2005/8/layout/venn1"/>
    <dgm:cxn modelId="{B8723B91-4F02-4228-A44E-22366AE2B7A9}" type="presParOf" srcId="{66CB5A68-0B9E-4684-9D38-E1C84FD688A8}" destId="{0653F995-2195-48C7-8383-6914C2281F7D}" srcOrd="1" destOrd="0" presId="urn:microsoft.com/office/officeart/2005/8/layout/venn1"/>
    <dgm:cxn modelId="{E77946F2-3EC8-4FE3-B927-45CB3F3187D4}" type="presParOf" srcId="{66CB5A68-0B9E-4684-9D38-E1C84FD688A8}" destId="{9AEE6741-518F-4A46-A317-7C222E07D2B9}" srcOrd="2" destOrd="0" presId="urn:microsoft.com/office/officeart/2005/8/layout/venn1"/>
    <dgm:cxn modelId="{AC355451-FE9C-4B9D-9F08-F802D7FD5D0E}" type="presParOf" srcId="{66CB5A68-0B9E-4684-9D38-E1C84FD688A8}" destId="{D5357AF9-C578-4FA1-9638-0743A1102F37}" srcOrd="3" destOrd="0" presId="urn:microsoft.com/office/officeart/2005/8/layout/venn1"/>
    <dgm:cxn modelId="{61D0DA2C-2D28-4D64-B79B-E617B4961DC2}" type="presParOf" srcId="{66CB5A68-0B9E-4684-9D38-E1C84FD688A8}" destId="{D7E9AB9D-1D30-4041-9DBD-FF85E92E7829}" srcOrd="4" destOrd="0" presId="urn:microsoft.com/office/officeart/2005/8/layout/venn1"/>
    <dgm:cxn modelId="{FD5E9DA9-E003-49E1-A571-6B44EC0280AB}" type="presParOf" srcId="{66CB5A68-0B9E-4684-9D38-E1C84FD688A8}" destId="{6C3A172F-24BC-4877-9AAA-C8B3AF562D89}" srcOrd="5" destOrd="0" presId="urn:microsoft.com/office/officeart/2005/8/layout/venn1"/>
    <dgm:cxn modelId="{C83D69C6-8F41-4BB1-BD45-B70E2E6C7A89}" type="presParOf" srcId="{66CB5A68-0B9E-4684-9D38-E1C84FD688A8}" destId="{E62C85EC-5A5F-4811-8AD9-024FFD7B69A3}" srcOrd="6" destOrd="0" presId="urn:microsoft.com/office/officeart/2005/8/layout/venn1"/>
    <dgm:cxn modelId="{2447B558-17B2-4040-8306-FF8320363CFF}" type="presParOf" srcId="{66CB5A68-0B9E-4684-9D38-E1C84FD688A8}" destId="{B9CA86CA-7541-4E0F-A4CC-BACC5D368DD1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58A4E4-BD2D-4930-A0D4-C08FF3366D17}">
      <dsp:nvSpPr>
        <dsp:cNvPr id="0" name=""/>
        <dsp:cNvSpPr/>
      </dsp:nvSpPr>
      <dsp:spPr>
        <a:xfrm>
          <a:off x="3771900" y="1216223"/>
          <a:ext cx="2668646" cy="4631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1576"/>
              </a:lnTo>
              <a:lnTo>
                <a:pt x="2668646" y="231576"/>
              </a:lnTo>
              <a:lnTo>
                <a:pt x="2668646" y="463153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613019-D149-4A2F-BD75-CA06C44396F0}">
      <dsp:nvSpPr>
        <dsp:cNvPr id="0" name=""/>
        <dsp:cNvSpPr/>
      </dsp:nvSpPr>
      <dsp:spPr>
        <a:xfrm>
          <a:off x="3726180" y="1216223"/>
          <a:ext cx="91440" cy="4631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63153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0D5663-3558-4CAC-BA38-06384ADEC403}">
      <dsp:nvSpPr>
        <dsp:cNvPr id="0" name=""/>
        <dsp:cNvSpPr/>
      </dsp:nvSpPr>
      <dsp:spPr>
        <a:xfrm>
          <a:off x="1102746" y="1216223"/>
          <a:ext cx="2669153" cy="387427"/>
        </a:xfrm>
        <a:custGeom>
          <a:avLst/>
          <a:gdLst/>
          <a:ahLst/>
          <a:cxnLst/>
          <a:rect l="0" t="0" r="0" b="0"/>
          <a:pathLst>
            <a:path>
              <a:moveTo>
                <a:pt x="2669153" y="0"/>
              </a:moveTo>
              <a:lnTo>
                <a:pt x="2669153" y="155851"/>
              </a:lnTo>
              <a:lnTo>
                <a:pt x="0" y="155851"/>
              </a:lnTo>
              <a:lnTo>
                <a:pt x="0" y="387427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0CC979-2CEA-43CF-B9B4-8BDA0720BEC2}">
      <dsp:nvSpPr>
        <dsp:cNvPr id="0" name=""/>
        <dsp:cNvSpPr/>
      </dsp:nvSpPr>
      <dsp:spPr>
        <a:xfrm>
          <a:off x="2669153" y="113476"/>
          <a:ext cx="2205493" cy="11027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Экономика</a:t>
          </a:r>
          <a:r>
            <a:rPr kumimoji="0" lang="ru-RU" sz="2600" b="0" i="0" u="none" strike="noStrike" kern="1200" cap="none" normalizeH="0" baseline="0" dirty="0" smtClean="0">
              <a:ln>
                <a:noFill/>
              </a:ln>
              <a:solidFill>
                <a:srgbClr val="CC3300"/>
              </a:solidFill>
              <a:effectLst/>
              <a:latin typeface="Arial" charset="0"/>
            </a:rPr>
            <a:t> </a:t>
          </a:r>
        </a:p>
      </dsp:txBody>
      <dsp:txXfrm>
        <a:off x="2669153" y="113476"/>
        <a:ext cx="2205493" cy="1102746"/>
      </dsp:txXfrm>
    </dsp:sp>
    <dsp:sp modelId="{F41F95DE-C06D-49F2-8007-A5400C8B60A6}">
      <dsp:nvSpPr>
        <dsp:cNvPr id="0" name=""/>
        <dsp:cNvSpPr/>
      </dsp:nvSpPr>
      <dsp:spPr>
        <a:xfrm>
          <a:off x="0" y="1603651"/>
          <a:ext cx="2205493" cy="11027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6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Политика </a:t>
          </a:r>
        </a:p>
      </dsp:txBody>
      <dsp:txXfrm>
        <a:off x="0" y="1603651"/>
        <a:ext cx="2205493" cy="1102746"/>
      </dsp:txXfrm>
    </dsp:sp>
    <dsp:sp modelId="{F60F76F3-C418-4059-8E00-30E43E033159}">
      <dsp:nvSpPr>
        <dsp:cNvPr id="0" name=""/>
        <dsp:cNvSpPr/>
      </dsp:nvSpPr>
      <dsp:spPr>
        <a:xfrm>
          <a:off x="2669153" y="1679376"/>
          <a:ext cx="2205493" cy="11027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6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Социальные</a:t>
          </a:r>
          <a:r>
            <a:rPr kumimoji="0" lang="ru-RU" sz="2600" b="1" i="0" u="none" strike="noStrike" kern="1200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charset="0"/>
            </a:rPr>
            <a:t>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6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отношения</a:t>
          </a:r>
        </a:p>
      </dsp:txBody>
      <dsp:txXfrm>
        <a:off x="2669153" y="1679376"/>
        <a:ext cx="2205493" cy="1102746"/>
      </dsp:txXfrm>
    </dsp:sp>
    <dsp:sp modelId="{A9498A63-2623-4C90-ADCE-58F24A9ED885}">
      <dsp:nvSpPr>
        <dsp:cNvPr id="0" name=""/>
        <dsp:cNvSpPr/>
      </dsp:nvSpPr>
      <dsp:spPr>
        <a:xfrm>
          <a:off x="5337800" y="1679376"/>
          <a:ext cx="2205493" cy="11027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6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Духовная</a:t>
          </a:r>
          <a:r>
            <a:rPr kumimoji="0" lang="ru-RU" sz="2600" b="1" i="0" u="none" strike="noStrike" kern="1200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charset="0"/>
            </a:rPr>
            <a:t>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6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жизнь</a:t>
          </a:r>
        </a:p>
      </dsp:txBody>
      <dsp:txXfrm>
        <a:off x="5337800" y="1679376"/>
        <a:ext cx="2205493" cy="11027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4FA462-A27C-4CC2-A75D-E7FB66AB5241}">
      <dsp:nvSpPr>
        <dsp:cNvPr id="0" name=""/>
        <dsp:cNvSpPr/>
      </dsp:nvSpPr>
      <dsp:spPr>
        <a:xfrm>
          <a:off x="3771900" y="1216223"/>
          <a:ext cx="2668646" cy="4631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1576"/>
              </a:lnTo>
              <a:lnTo>
                <a:pt x="2668646" y="231576"/>
              </a:lnTo>
              <a:lnTo>
                <a:pt x="2668646" y="463153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D394A5-74A1-4CC0-ADD6-86413A818252}">
      <dsp:nvSpPr>
        <dsp:cNvPr id="0" name=""/>
        <dsp:cNvSpPr/>
      </dsp:nvSpPr>
      <dsp:spPr>
        <a:xfrm>
          <a:off x="3726180" y="1216223"/>
          <a:ext cx="91440" cy="4631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63153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15969C-BA32-49C2-AF75-ED71B094B796}">
      <dsp:nvSpPr>
        <dsp:cNvPr id="0" name=""/>
        <dsp:cNvSpPr/>
      </dsp:nvSpPr>
      <dsp:spPr>
        <a:xfrm>
          <a:off x="1103253" y="1216223"/>
          <a:ext cx="2668646" cy="463153"/>
        </a:xfrm>
        <a:custGeom>
          <a:avLst/>
          <a:gdLst/>
          <a:ahLst/>
          <a:cxnLst/>
          <a:rect l="0" t="0" r="0" b="0"/>
          <a:pathLst>
            <a:path>
              <a:moveTo>
                <a:pt x="2668646" y="0"/>
              </a:moveTo>
              <a:lnTo>
                <a:pt x="2668646" y="231576"/>
              </a:lnTo>
              <a:lnTo>
                <a:pt x="0" y="231576"/>
              </a:lnTo>
              <a:lnTo>
                <a:pt x="0" y="463153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490079-1B2D-4477-AE8B-D6FFEFE98058}">
      <dsp:nvSpPr>
        <dsp:cNvPr id="0" name=""/>
        <dsp:cNvSpPr/>
      </dsp:nvSpPr>
      <dsp:spPr>
        <a:xfrm>
          <a:off x="2669153" y="113476"/>
          <a:ext cx="2205493" cy="11027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Духовная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жизнь</a:t>
          </a:r>
        </a:p>
      </dsp:txBody>
      <dsp:txXfrm>
        <a:off x="2669153" y="113476"/>
        <a:ext cx="2205493" cy="1102746"/>
      </dsp:txXfrm>
    </dsp:sp>
    <dsp:sp modelId="{DE33254B-7168-48FA-8D80-4E5081CEAE55}">
      <dsp:nvSpPr>
        <dsp:cNvPr id="0" name=""/>
        <dsp:cNvSpPr/>
      </dsp:nvSpPr>
      <dsp:spPr>
        <a:xfrm>
          <a:off x="506" y="1679376"/>
          <a:ext cx="2205493" cy="11027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Политика</a:t>
          </a:r>
          <a:r>
            <a:rPr kumimoji="0" lang="ru-RU" sz="2800" b="0" i="0" u="none" strike="noStrike" kern="1200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charset="0"/>
            </a:rPr>
            <a:t> </a:t>
          </a:r>
        </a:p>
      </dsp:txBody>
      <dsp:txXfrm>
        <a:off x="506" y="1679376"/>
        <a:ext cx="2205493" cy="1102746"/>
      </dsp:txXfrm>
    </dsp:sp>
    <dsp:sp modelId="{B6DDBE25-CF77-473C-A08E-80FFBDD32A21}">
      <dsp:nvSpPr>
        <dsp:cNvPr id="0" name=""/>
        <dsp:cNvSpPr/>
      </dsp:nvSpPr>
      <dsp:spPr>
        <a:xfrm>
          <a:off x="2669153" y="1679376"/>
          <a:ext cx="2205493" cy="11027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Экономика</a:t>
          </a:r>
          <a:r>
            <a:rPr kumimoji="0" lang="ru-RU" sz="2800" b="0" i="0" u="none" strike="noStrike" kern="1200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charset="0"/>
            </a:rPr>
            <a:t> </a:t>
          </a:r>
        </a:p>
      </dsp:txBody>
      <dsp:txXfrm>
        <a:off x="2669153" y="1679376"/>
        <a:ext cx="2205493" cy="1102746"/>
      </dsp:txXfrm>
    </dsp:sp>
    <dsp:sp modelId="{CE80C08C-528E-4835-B77A-B229402B5AC6}">
      <dsp:nvSpPr>
        <dsp:cNvPr id="0" name=""/>
        <dsp:cNvSpPr/>
      </dsp:nvSpPr>
      <dsp:spPr>
        <a:xfrm>
          <a:off x="5337800" y="1679376"/>
          <a:ext cx="2205493" cy="11027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Социальные</a:t>
          </a:r>
          <a:r>
            <a:rPr kumimoji="0" lang="ru-RU" sz="2800" b="0" i="0" u="none" strike="noStrike" kern="1200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charset="0"/>
            </a:rPr>
            <a:t>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отношения</a:t>
          </a:r>
        </a:p>
      </dsp:txBody>
      <dsp:txXfrm>
        <a:off x="5337800" y="1679376"/>
        <a:ext cx="2205493" cy="11027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761932-62C9-4433-803C-6589A1ADFFFF}">
      <dsp:nvSpPr>
        <dsp:cNvPr id="0" name=""/>
        <dsp:cNvSpPr/>
      </dsp:nvSpPr>
      <dsp:spPr>
        <a:xfrm>
          <a:off x="2881060" y="-126098"/>
          <a:ext cx="1751790" cy="1708410"/>
        </a:xfrm>
        <a:prstGeom prst="ellipse">
          <a:avLst/>
        </a:prstGeom>
        <a:solidFill>
          <a:srgbClr val="00B0F0">
            <a:alpha val="50000"/>
          </a:srgbClr>
        </a:solidFill>
        <a:ln w="22225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Экономика </a:t>
          </a:r>
        </a:p>
      </dsp:txBody>
      <dsp:txXfrm>
        <a:off x="3083190" y="103879"/>
        <a:ext cx="1347531" cy="542091"/>
      </dsp:txXfrm>
    </dsp:sp>
    <dsp:sp modelId="{9AEE6741-518F-4A46-A317-7C222E07D2B9}">
      <dsp:nvSpPr>
        <dsp:cNvPr id="0" name=""/>
        <dsp:cNvSpPr/>
      </dsp:nvSpPr>
      <dsp:spPr>
        <a:xfrm>
          <a:off x="3538992" y="646215"/>
          <a:ext cx="1790336" cy="1783801"/>
        </a:xfrm>
        <a:prstGeom prst="ellipse">
          <a:avLst/>
        </a:prstGeom>
        <a:solidFill>
          <a:schemeClr val="accent1">
            <a:alpha val="5000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Духовная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жизнь</a:t>
          </a:r>
        </a:p>
      </dsp:txBody>
      <dsp:txXfrm>
        <a:off x="4503020" y="852038"/>
        <a:ext cx="688591" cy="1372155"/>
      </dsp:txXfrm>
    </dsp:sp>
    <dsp:sp modelId="{D7E9AB9D-1D30-4041-9DBD-FF85E92E7829}">
      <dsp:nvSpPr>
        <dsp:cNvPr id="0" name=""/>
        <dsp:cNvSpPr/>
      </dsp:nvSpPr>
      <dsp:spPr>
        <a:xfrm>
          <a:off x="2764721" y="1098467"/>
          <a:ext cx="1984468" cy="1923230"/>
        </a:xfrm>
        <a:prstGeom prst="ellipse">
          <a:avLst/>
        </a:prstGeom>
        <a:solidFill>
          <a:srgbClr val="FFC000"/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Политика </a:t>
          </a:r>
        </a:p>
      </dsp:txBody>
      <dsp:txXfrm>
        <a:off x="2993698" y="2152546"/>
        <a:ext cx="1526513" cy="610255"/>
      </dsp:txXfrm>
    </dsp:sp>
    <dsp:sp modelId="{E62C85EC-5A5F-4811-8AD9-024FFD7B69A3}">
      <dsp:nvSpPr>
        <dsp:cNvPr id="0" name=""/>
        <dsp:cNvSpPr/>
      </dsp:nvSpPr>
      <dsp:spPr>
        <a:xfrm>
          <a:off x="2225687" y="523529"/>
          <a:ext cx="1730559" cy="174113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Социальные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отношения</a:t>
          </a:r>
        </a:p>
      </dsp:txBody>
      <dsp:txXfrm>
        <a:off x="2358807" y="724429"/>
        <a:ext cx="665599" cy="13393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BBAB11-622E-455E-AA52-BCA7102F25CD}" type="datetimeFigureOut">
              <a:rPr lang="ru-RU" smtClean="0"/>
              <a:t>13.10.2015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E1C3D-AB85-4F8F-908A-17468022CB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996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07249EC-54E0-44DE-89C5-F8F980B1DA72}" type="slidenum">
              <a:rPr lang="ru-RU" smtClean="0"/>
              <a:pPr eaLnBrk="1" hangingPunct="1"/>
              <a:t>8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470B8-605F-4FB1-8B5B-B6A6CA883C7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0496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89EA6-1994-40BB-9D9A-D9594B5AB8B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5688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E17D2-B70A-492B-B66B-19C326A1069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4267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CEE0E-0D1D-40A8-B99D-DAB58F66251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2815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8B1FD-D25F-4771-9EB6-1ED441668A6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7563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0ECC9-43BA-4A3B-B3E9-CADC02D93BD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970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106E03-DD3D-4A95-9059-F8AB161D1E8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3312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75E30-5870-4724-8BC1-469A7A4C5AE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230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38B326-7E86-42FB-9AF1-3613090B42D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5331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95EE9B-1412-44C6-B7F7-0961CB246D3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311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AAC5D-7C38-482F-9868-806D3861DD3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5677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AA99F-3FE2-485C-952F-EF6D4EAF058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6700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D598D9-4813-4D5E-B49D-975813399C2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166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13.10.2015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BE8734-B661-4D46-8485-278B4673B7AB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441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lvl="0"/>
            <a:r>
              <a:rPr lang="ru-RU" sz="5400" dirty="0">
                <a:solidFill>
                  <a:prstClr val="black">
                    <a:lumMod val="85000"/>
                    <a:lumOff val="15000"/>
                  </a:prstClr>
                </a:solidFill>
                <a:ea typeface="+mn-ea"/>
                <a:cs typeface="+mn-cs"/>
              </a:rPr>
              <a:t>Общество как развивающаяся система</a:t>
            </a:r>
            <a:br>
              <a:rPr lang="ru-RU" sz="5400" dirty="0">
                <a:solidFill>
                  <a:prstClr val="black">
                    <a:lumMod val="85000"/>
                    <a:lumOff val="15000"/>
                  </a:prstClr>
                </a:solidFill>
                <a:ea typeface="+mn-ea"/>
                <a:cs typeface="+mn-cs"/>
              </a:rPr>
            </a:br>
            <a:endParaRPr lang="ru-RU" sz="54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55576" y="4005064"/>
            <a:ext cx="6858000" cy="1206624"/>
          </a:xfrm>
        </p:spPr>
        <p:txBody>
          <a:bodyPr>
            <a:noAutofit/>
          </a:bodyPr>
          <a:lstStyle/>
          <a:p>
            <a:r>
              <a:rPr lang="ru-RU" sz="2400" dirty="0" smtClean="0"/>
              <a:t>План 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Понятие системы 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Признаки общества как системы 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Подсистемы общества 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Институты общества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8631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Прежде чем заниматься наукой, искусством, политикой и др., человек должен есть, пить, </a:t>
            </a:r>
            <a:r>
              <a:rPr lang="ru-RU" smtClean="0"/>
              <a:t>иметь жилище</a:t>
            </a:r>
            <a:endParaRPr lang="ru-RU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76038971"/>
              </p:ext>
            </p:extLst>
          </p:nvPr>
        </p:nvGraphicFramePr>
        <p:xfrm>
          <a:off x="777875" y="457200"/>
          <a:ext cx="7543800" cy="289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2325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8952" y="4637112"/>
            <a:ext cx="6784848" cy="1600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Мысли человека, идеи, представления предшествуют его практической деятельности… Общественным переменам предшествуют изменения в сознании людей.</a:t>
            </a: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068730755"/>
              </p:ext>
            </p:extLst>
          </p:nvPr>
        </p:nvGraphicFramePr>
        <p:xfrm>
          <a:off x="777875" y="457200"/>
          <a:ext cx="7543800" cy="289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7350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Компромиссный подход</a:t>
            </a:r>
            <a:br>
              <a:rPr lang="ru-RU" sz="2400" dirty="0"/>
            </a:br>
            <a:r>
              <a:rPr lang="ru-RU" sz="2400" dirty="0"/>
              <a:t>каждая сфера общественной жизни может стать определяющей в различные периоды общественной жизни.</a:t>
            </a: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672724391"/>
              </p:ext>
            </p:extLst>
          </p:nvPr>
        </p:nvGraphicFramePr>
        <p:xfrm>
          <a:off x="899592" y="457200"/>
          <a:ext cx="7543800" cy="289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6377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99592" y="404664"/>
            <a:ext cx="705678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Социальные институты – </a:t>
            </a:r>
            <a:r>
              <a:rPr lang="ru-RU" sz="3200" dirty="0" smtClean="0"/>
              <a:t>это исторически сложившаяся, устойчивая форма организации  совместной деятельности людей, реализующих определенные функции в обществе, главная из которых – удовлетворение потребностей </a:t>
            </a:r>
            <a:endParaRPr lang="ru-RU" sz="3200" dirty="0"/>
          </a:p>
          <a:p>
            <a:r>
              <a:rPr lang="ru-RU" sz="3200" dirty="0"/>
              <a:t>	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Социальные институты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276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ru-RU" sz="3600" u="sng" dirty="0" smtClean="0">
                <a:solidFill>
                  <a:srgbClr val="FFFF00"/>
                </a:solidFill>
              </a:rPr>
              <a:t>Социальные институты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eaLnBrk="1" hangingPunct="1">
              <a:buFontTx/>
              <a:buNone/>
            </a:pPr>
            <a:r>
              <a:rPr lang="ru-RU" dirty="0" smtClean="0">
                <a:solidFill>
                  <a:schemeClr val="bg1"/>
                </a:solidFill>
              </a:rPr>
              <a:t>Потребность в воспроизводстве рода </a:t>
            </a:r>
          </a:p>
          <a:p>
            <a:pPr algn="r" eaLnBrk="1" hangingPunct="1">
              <a:buFontTx/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algn="r" eaLnBrk="1" hangingPunct="1">
              <a:buFontTx/>
              <a:buNone/>
            </a:pPr>
            <a:r>
              <a:rPr lang="ru-RU" dirty="0" smtClean="0">
                <a:solidFill>
                  <a:schemeClr val="bg1"/>
                </a:solidFill>
              </a:rPr>
              <a:t>Семейно-бытовая деятельность</a:t>
            </a:r>
          </a:p>
          <a:p>
            <a:pPr algn="r" eaLnBrk="1" hangingPunct="1">
              <a:buFontTx/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algn="r" eaLnBrk="1" hangingPunct="1">
              <a:buFontTx/>
              <a:buNone/>
            </a:pPr>
            <a:r>
              <a:rPr lang="ru-RU" dirty="0" smtClean="0">
                <a:solidFill>
                  <a:schemeClr val="bg1"/>
                </a:solidFill>
              </a:rPr>
              <a:t>Институт семьи и брака, </a:t>
            </a:r>
          </a:p>
          <a:p>
            <a:pPr algn="r" eaLnBrk="1" hangingPunct="1">
              <a:buFontTx/>
              <a:buNone/>
            </a:pPr>
            <a:r>
              <a:rPr lang="ru-RU" dirty="0" smtClean="0">
                <a:solidFill>
                  <a:schemeClr val="bg1"/>
                </a:solidFill>
              </a:rPr>
              <a:t>институты родства</a:t>
            </a:r>
          </a:p>
        </p:txBody>
      </p:sp>
      <p:pic>
        <p:nvPicPr>
          <p:cNvPr id="11269" name="Picture 5" descr="j022190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38538"/>
            <a:ext cx="3492500" cy="331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AutoShape 7"/>
          <p:cNvSpPr>
            <a:spLocks noChangeArrowheads="1"/>
          </p:cNvSpPr>
          <p:nvPr/>
        </p:nvSpPr>
        <p:spPr bwMode="auto">
          <a:xfrm>
            <a:off x="6804025" y="2133600"/>
            <a:ext cx="485775" cy="615950"/>
          </a:xfrm>
          <a:prstGeom prst="downArrow">
            <a:avLst>
              <a:gd name="adj1" fmla="val 50000"/>
              <a:gd name="adj2" fmla="val 3169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1273" name="AutoShape 9"/>
          <p:cNvSpPr>
            <a:spLocks noChangeArrowheads="1"/>
          </p:cNvSpPr>
          <p:nvPr/>
        </p:nvSpPr>
        <p:spPr bwMode="auto">
          <a:xfrm>
            <a:off x="6804025" y="3429000"/>
            <a:ext cx="485775" cy="615950"/>
          </a:xfrm>
          <a:prstGeom prst="downArrow">
            <a:avLst>
              <a:gd name="adj1" fmla="val 50000"/>
              <a:gd name="adj2" fmla="val 3169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129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0" dur="2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  <p:bldP spid="11271" grpId="0" animBg="1"/>
      <p:bldP spid="1127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u="sng" smtClean="0">
                <a:solidFill>
                  <a:srgbClr val="FFFF00"/>
                </a:solidFill>
              </a:rPr>
              <a:t>Социальные институты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mtClean="0">
                <a:solidFill>
                  <a:schemeClr val="bg1"/>
                </a:solidFill>
              </a:rPr>
              <a:t>Потребность в безопасности и социальном порядке</a:t>
            </a:r>
          </a:p>
          <a:p>
            <a:pPr algn="ctr" eaLnBrk="1" hangingPunct="1">
              <a:buFontTx/>
              <a:buNone/>
            </a:pPr>
            <a:endParaRPr lang="ru-RU" smtClean="0">
              <a:solidFill>
                <a:schemeClr val="bg1"/>
              </a:solidFill>
            </a:endParaRPr>
          </a:p>
          <a:p>
            <a:pPr algn="ctr" eaLnBrk="1" hangingPunct="1">
              <a:buFontTx/>
              <a:buNone/>
            </a:pPr>
            <a:r>
              <a:rPr lang="ru-RU" smtClean="0">
                <a:solidFill>
                  <a:schemeClr val="bg1"/>
                </a:solidFill>
              </a:rPr>
              <a:t>Политическая, управленческая, государственная деятельность</a:t>
            </a:r>
          </a:p>
          <a:p>
            <a:pPr algn="ctr" eaLnBrk="1" hangingPunct="1">
              <a:buFontTx/>
              <a:buNone/>
            </a:pPr>
            <a:endParaRPr lang="ru-RU" smtClean="0">
              <a:solidFill>
                <a:schemeClr val="bg1"/>
              </a:solidFill>
            </a:endParaRPr>
          </a:p>
          <a:p>
            <a:pPr algn="ctr" eaLnBrk="1" hangingPunct="1">
              <a:buFontTx/>
              <a:buNone/>
            </a:pPr>
            <a:r>
              <a:rPr lang="ru-RU" smtClean="0">
                <a:solidFill>
                  <a:schemeClr val="bg1"/>
                </a:solidFill>
              </a:rPr>
              <a:t>Политические институты (государство, партии…) </a:t>
            </a:r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4500563" y="4365625"/>
            <a:ext cx="485775" cy="615950"/>
          </a:xfrm>
          <a:prstGeom prst="downArrow">
            <a:avLst>
              <a:gd name="adj1" fmla="val 50000"/>
              <a:gd name="adj2" fmla="val 3169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4572000" y="2708275"/>
            <a:ext cx="485775" cy="615950"/>
          </a:xfrm>
          <a:prstGeom prst="downArrow">
            <a:avLst>
              <a:gd name="adj1" fmla="val 50000"/>
              <a:gd name="adj2" fmla="val 3169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371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3" grpId="0" animBg="1"/>
      <p:bldP spid="1229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ru-RU" sz="3600" u="sng" smtClean="0">
                <a:solidFill>
                  <a:srgbClr val="FFFF00"/>
                </a:solidFill>
              </a:rPr>
              <a:t>Социальные институты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ru-RU" smtClean="0">
                <a:solidFill>
                  <a:schemeClr val="bg1"/>
                </a:solidFill>
              </a:rPr>
              <a:t>Потребность в средствах существования</a:t>
            </a:r>
          </a:p>
          <a:p>
            <a:pPr algn="ctr" eaLnBrk="1" hangingPunct="1">
              <a:buFontTx/>
              <a:buNone/>
            </a:pPr>
            <a:endParaRPr lang="ru-RU" smtClean="0">
              <a:solidFill>
                <a:schemeClr val="bg1"/>
              </a:solidFill>
            </a:endParaRPr>
          </a:p>
          <a:p>
            <a:pPr algn="ctr" eaLnBrk="1" hangingPunct="1">
              <a:buFontTx/>
              <a:buNone/>
            </a:pPr>
            <a:r>
              <a:rPr lang="ru-RU" smtClean="0">
                <a:solidFill>
                  <a:schemeClr val="bg1"/>
                </a:solidFill>
              </a:rPr>
              <a:t>Экономическая деятельность</a:t>
            </a:r>
          </a:p>
          <a:p>
            <a:pPr algn="ctr" eaLnBrk="1" hangingPunct="1">
              <a:buFontTx/>
              <a:buNone/>
            </a:pPr>
            <a:endParaRPr lang="ru-RU" smtClean="0">
              <a:solidFill>
                <a:schemeClr val="bg1"/>
              </a:solidFill>
            </a:endParaRPr>
          </a:p>
          <a:p>
            <a:pPr algn="ctr" eaLnBrk="1" hangingPunct="1">
              <a:buFontTx/>
              <a:buNone/>
            </a:pPr>
            <a:r>
              <a:rPr lang="ru-RU" smtClean="0">
                <a:solidFill>
                  <a:schemeClr val="bg1"/>
                </a:solidFill>
              </a:rPr>
              <a:t>Экономические институты </a:t>
            </a:r>
          </a:p>
          <a:p>
            <a:pPr algn="ctr" eaLnBrk="1" hangingPunct="1">
              <a:buFontTx/>
              <a:buNone/>
            </a:pPr>
            <a:r>
              <a:rPr lang="ru-RU" smtClean="0">
                <a:solidFill>
                  <a:schemeClr val="bg1"/>
                </a:solidFill>
              </a:rPr>
              <a:t>(собственности, разделения труда, </a:t>
            </a:r>
          </a:p>
          <a:p>
            <a:pPr algn="ctr" eaLnBrk="1" hangingPunct="1">
              <a:buFontTx/>
              <a:buNone/>
            </a:pPr>
            <a:r>
              <a:rPr lang="ru-RU" smtClean="0">
                <a:solidFill>
                  <a:schemeClr val="bg1"/>
                </a:solidFill>
              </a:rPr>
              <a:t>заработной платы…)</a:t>
            </a:r>
          </a:p>
        </p:txBody>
      </p:sp>
      <p:pic>
        <p:nvPicPr>
          <p:cNvPr id="13317" name="Picture 5" descr="j022201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5070475"/>
            <a:ext cx="1779587" cy="178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Picture 7" descr="j022202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5070475"/>
            <a:ext cx="1781175" cy="178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0" name="AutoShape 8"/>
          <p:cNvSpPr>
            <a:spLocks noChangeArrowheads="1"/>
          </p:cNvSpPr>
          <p:nvPr/>
        </p:nvSpPr>
        <p:spPr bwMode="auto">
          <a:xfrm>
            <a:off x="4284663" y="2205038"/>
            <a:ext cx="485775" cy="615950"/>
          </a:xfrm>
          <a:prstGeom prst="downArrow">
            <a:avLst>
              <a:gd name="adj1" fmla="val 50000"/>
              <a:gd name="adj2" fmla="val 3169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21" name="AutoShape 9"/>
          <p:cNvSpPr>
            <a:spLocks noChangeArrowheads="1"/>
          </p:cNvSpPr>
          <p:nvPr/>
        </p:nvSpPr>
        <p:spPr bwMode="auto">
          <a:xfrm>
            <a:off x="4284663" y="3429000"/>
            <a:ext cx="485775" cy="615950"/>
          </a:xfrm>
          <a:prstGeom prst="downArrow">
            <a:avLst>
              <a:gd name="adj1" fmla="val 50000"/>
              <a:gd name="adj2" fmla="val 3169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137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20" grpId="0" animBg="1"/>
      <p:bldP spid="1332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ru-RU" sz="3600" u="sng" smtClean="0">
                <a:solidFill>
                  <a:srgbClr val="FFFF00"/>
                </a:solidFill>
              </a:rPr>
              <a:t>Социальные институты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mtClean="0">
                <a:solidFill>
                  <a:schemeClr val="bg1"/>
                </a:solidFill>
              </a:rPr>
              <a:t>Потребность в получении знаний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mtClean="0">
                <a:solidFill>
                  <a:schemeClr val="bg1"/>
                </a:solidFill>
              </a:rPr>
              <a:t>социализации, подготовке кадров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ru-RU" smtClean="0">
              <a:solidFill>
                <a:schemeClr val="bg1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mtClean="0">
                <a:solidFill>
                  <a:schemeClr val="bg1"/>
                </a:solidFill>
              </a:rPr>
              <a:t>Научная, воспитательная,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mtClean="0">
                <a:solidFill>
                  <a:schemeClr val="bg1"/>
                </a:solidFill>
              </a:rPr>
              <a:t>образовательная деятельность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ru-RU" smtClean="0">
              <a:solidFill>
                <a:schemeClr val="bg1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mtClean="0">
                <a:solidFill>
                  <a:schemeClr val="bg1"/>
                </a:solidFill>
              </a:rPr>
              <a:t>Институты науки,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mtClean="0">
                <a:solidFill>
                  <a:schemeClr val="bg1"/>
                </a:solidFill>
              </a:rPr>
              <a:t>образования и культуры</a:t>
            </a:r>
          </a:p>
        </p:txBody>
      </p:sp>
      <p:pic>
        <p:nvPicPr>
          <p:cNvPr id="14340" name="Picture 4" descr="j021769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6163" y="0"/>
            <a:ext cx="1747837" cy="169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6" descr="j030525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276475"/>
            <a:ext cx="1138238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7" descr="j021672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3025" y="2781300"/>
            <a:ext cx="1450975" cy="182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4" name="Picture 8" descr="j021651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652963"/>
            <a:ext cx="1573212" cy="182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5" name="AutoShape 9"/>
          <p:cNvSpPr>
            <a:spLocks noChangeArrowheads="1"/>
          </p:cNvSpPr>
          <p:nvPr/>
        </p:nvSpPr>
        <p:spPr bwMode="auto">
          <a:xfrm>
            <a:off x="4211638" y="2636838"/>
            <a:ext cx="485775" cy="615950"/>
          </a:xfrm>
          <a:prstGeom prst="downArrow">
            <a:avLst>
              <a:gd name="adj1" fmla="val 50000"/>
              <a:gd name="adj2" fmla="val 3169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46" name="AutoShape 10"/>
          <p:cNvSpPr>
            <a:spLocks noChangeArrowheads="1"/>
          </p:cNvSpPr>
          <p:nvPr/>
        </p:nvSpPr>
        <p:spPr bwMode="auto">
          <a:xfrm>
            <a:off x="4211638" y="4292600"/>
            <a:ext cx="485775" cy="615950"/>
          </a:xfrm>
          <a:prstGeom prst="downArrow">
            <a:avLst>
              <a:gd name="adj1" fmla="val 50000"/>
              <a:gd name="adj2" fmla="val 3169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5736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4" dur="2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5" dur="2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8" dur="2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68" dur="2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45" grpId="0" animBg="1"/>
      <p:bldP spid="1434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u="sng" smtClean="0">
                <a:solidFill>
                  <a:srgbClr val="FFFF00"/>
                </a:solidFill>
              </a:rPr>
              <a:t>Социальные институты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eaLnBrk="1" hangingPunct="1">
              <a:buFontTx/>
              <a:buNone/>
            </a:pPr>
            <a:r>
              <a:rPr lang="ru-RU" dirty="0" smtClean="0">
                <a:solidFill>
                  <a:schemeClr val="bg1"/>
                </a:solidFill>
              </a:rPr>
              <a:t>Потребность в решении духовных </a:t>
            </a:r>
          </a:p>
          <a:p>
            <a:pPr algn="r" eaLnBrk="1" hangingPunct="1">
              <a:buFontTx/>
              <a:buNone/>
            </a:pPr>
            <a:r>
              <a:rPr lang="ru-RU" dirty="0" smtClean="0">
                <a:solidFill>
                  <a:schemeClr val="bg1"/>
                </a:solidFill>
              </a:rPr>
              <a:t>проблем смысла жизни</a:t>
            </a:r>
          </a:p>
          <a:p>
            <a:pPr algn="r" eaLnBrk="1" hangingPunct="1">
              <a:buFontTx/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algn="r" eaLnBrk="1" hangingPunct="1">
              <a:buFontTx/>
              <a:buNone/>
            </a:pPr>
            <a:r>
              <a:rPr lang="ru-RU" dirty="0" smtClean="0">
                <a:solidFill>
                  <a:schemeClr val="bg1"/>
                </a:solidFill>
              </a:rPr>
              <a:t>Религиозная деятельность</a:t>
            </a:r>
          </a:p>
          <a:p>
            <a:pPr algn="r" eaLnBrk="1" hangingPunct="1">
              <a:buFontTx/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algn="r" eaLnBrk="1" hangingPunct="1">
              <a:buFontTx/>
              <a:buNone/>
            </a:pPr>
            <a:r>
              <a:rPr lang="ru-RU" dirty="0" smtClean="0">
                <a:solidFill>
                  <a:schemeClr val="bg1"/>
                </a:solidFill>
              </a:rPr>
              <a:t>Институт религии</a:t>
            </a:r>
          </a:p>
        </p:txBody>
      </p:sp>
      <p:pic>
        <p:nvPicPr>
          <p:cNvPr id="15364" name="Picture 4" descr="j03009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363" y="0"/>
            <a:ext cx="1798637" cy="170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5" descr="j028592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27213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6" descr="j014940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10088"/>
            <a:ext cx="1971675" cy="234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7" descr="j030105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3138" y="5518150"/>
            <a:ext cx="1820862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AutoShape 8"/>
          <p:cNvSpPr>
            <a:spLocks noChangeArrowheads="1"/>
          </p:cNvSpPr>
          <p:nvPr/>
        </p:nvSpPr>
        <p:spPr bwMode="auto">
          <a:xfrm>
            <a:off x="7235825" y="2708275"/>
            <a:ext cx="485775" cy="615950"/>
          </a:xfrm>
          <a:prstGeom prst="downArrow">
            <a:avLst>
              <a:gd name="adj1" fmla="val 50000"/>
              <a:gd name="adj2" fmla="val 3169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69" name="AutoShape 9"/>
          <p:cNvSpPr>
            <a:spLocks noChangeArrowheads="1"/>
          </p:cNvSpPr>
          <p:nvPr/>
        </p:nvSpPr>
        <p:spPr bwMode="auto">
          <a:xfrm>
            <a:off x="7235825" y="4005263"/>
            <a:ext cx="485775" cy="615950"/>
          </a:xfrm>
          <a:prstGeom prst="downArrow">
            <a:avLst>
              <a:gd name="adj1" fmla="val 50000"/>
              <a:gd name="adj2" fmla="val 3169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911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5" dur="2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8" dur="20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8" grpId="0" animBg="1"/>
      <p:bldP spid="1536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Проверь себя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Найдите в приведенном ниже списке специфические черты общества. Назовите цифры, под которыми они указаны 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Статичность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Линейность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Самодостаточность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Системность 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Динамичность</a:t>
            </a:r>
          </a:p>
          <a:p>
            <a:pPr marL="514350" indent="-514350">
              <a:buAutoNum type="arabicPeriod"/>
            </a:pPr>
            <a:r>
              <a:rPr lang="ru-RU" sz="2400" dirty="0" err="1" smtClean="0"/>
              <a:t>безальтернативность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5025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dirty="0" smtClean="0"/>
              <a:t>Подумайте, являются ли системой отдельные детали водомера, разложенные на столе? 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>В каком случае детали водомера осуществляют функцию системы?</a:t>
            </a:r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637" y="971550"/>
            <a:ext cx="4962525" cy="331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746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Соотнесите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0739163"/>
              </p:ext>
            </p:extLst>
          </p:nvPr>
        </p:nvGraphicFramePr>
        <p:xfrm>
          <a:off x="457200" y="1600200"/>
          <a:ext cx="8229600" cy="3755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Социальные институты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Власть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Политические институты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Семья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Институты духовной сферы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Собственность </a:t>
                      </a:r>
                      <a:endParaRPr lang="ru-RU" dirty="0"/>
                    </a:p>
                  </a:txBody>
                  <a:tcPr/>
                </a:tc>
              </a:tr>
              <a:tr h="4174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Экономические институты</a:t>
                      </a:r>
                      <a:r>
                        <a:rPr lang="ru-RU" baseline="0" dirty="0" smtClean="0"/>
                        <a:t> 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Религия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Образование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Материнство и отцовство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Средства массовой информации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Суд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Обмен и деньги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315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Выполните задание в тетрадях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Какой смысл обществоведы вкладывают в понятие «институт общества»? </a:t>
            </a:r>
          </a:p>
          <a:p>
            <a:r>
              <a:rPr lang="ru-RU" dirty="0" smtClean="0"/>
              <a:t>Привлекая знания обществоведческого курса, составьте два предложения, содержащие информацию об институтах общества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151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685800"/>
            <a:ext cx="7543800" cy="3886200"/>
          </a:xfrm>
        </p:spPr>
        <p:txBody>
          <a:bodyPr>
            <a:normAutofit fontScale="70000" lnSpcReduction="20000"/>
          </a:bodyPr>
          <a:lstStyle/>
          <a:p>
            <a:r>
              <a:rPr kumimoji="1" lang="ru-RU" sz="3600" b="1" i="1" kern="0" dirty="0">
                <a:solidFill>
                  <a:srgbClr val="5C2305"/>
                </a:solidFill>
                <a:latin typeface="Verdana"/>
                <a:ea typeface="+mj-ea"/>
                <a:cs typeface="+mj-cs"/>
              </a:rPr>
              <a:t>Вывод: свойства системы принадлежат не ее отдельным частям, а только системе в целом</a:t>
            </a:r>
            <a:r>
              <a:rPr kumimoji="1" lang="ru-RU" sz="3600" i="1" kern="0" dirty="0" smtClean="0">
                <a:solidFill>
                  <a:srgbClr val="5C2305"/>
                </a:solidFill>
                <a:latin typeface="Verdana"/>
                <a:ea typeface="+mj-ea"/>
                <a:cs typeface="+mj-cs"/>
              </a:rPr>
              <a:t>.</a:t>
            </a:r>
          </a:p>
          <a:p>
            <a:pPr marL="0" indent="0">
              <a:buNone/>
            </a:pPr>
            <a:endParaRPr kumimoji="1" lang="ru-RU" sz="3600" i="1" kern="0" dirty="0" smtClean="0">
              <a:solidFill>
                <a:srgbClr val="5C2305"/>
              </a:solidFill>
              <a:latin typeface="Verdana"/>
              <a:ea typeface="+mj-ea"/>
              <a:cs typeface="+mj-cs"/>
            </a:endParaRPr>
          </a:p>
          <a:p>
            <a:r>
              <a:rPr kumimoji="1" lang="ru-RU" sz="3600" i="1" u="sng" kern="0" dirty="0" smtClean="0">
                <a:solidFill>
                  <a:srgbClr val="5C2305"/>
                </a:solidFill>
                <a:latin typeface="Verdana"/>
                <a:ea typeface="+mj-ea"/>
                <a:cs typeface="+mj-cs"/>
              </a:rPr>
              <a:t>Система </a:t>
            </a:r>
            <a:r>
              <a:rPr kumimoji="1" lang="ru-RU" sz="3600" i="1" kern="0" dirty="0" smtClean="0">
                <a:solidFill>
                  <a:srgbClr val="5C2305"/>
                </a:solidFill>
                <a:latin typeface="Verdana"/>
                <a:ea typeface="+mj-ea"/>
                <a:cs typeface="+mj-cs"/>
              </a:rPr>
              <a:t>– комплекс взаимодействующих элементов </a:t>
            </a:r>
          </a:p>
          <a:p>
            <a:r>
              <a:rPr kumimoji="1" lang="ru-RU" sz="3600" i="1" u="sng" kern="0" dirty="0" smtClean="0">
                <a:solidFill>
                  <a:srgbClr val="5C2305"/>
                </a:solidFill>
                <a:latin typeface="Verdana"/>
                <a:ea typeface="+mj-ea"/>
                <a:cs typeface="+mj-cs"/>
              </a:rPr>
              <a:t>Элемент </a:t>
            </a:r>
            <a:r>
              <a:rPr kumimoji="1" lang="ru-RU" sz="3600" i="1" kern="0" dirty="0" smtClean="0">
                <a:solidFill>
                  <a:srgbClr val="5C2305"/>
                </a:solidFill>
                <a:latin typeface="Verdana"/>
                <a:ea typeface="+mj-ea"/>
                <a:cs typeface="+mj-cs"/>
              </a:rPr>
              <a:t>– некоторый далее неразложимый компонент системы, принимающий непосредственное участие в ее создании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285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Прочитайте параграф 10 </a:t>
            </a:r>
            <a:r>
              <a:rPr lang="ru-RU" sz="2800" b="1" dirty="0" err="1" smtClean="0"/>
              <a:t>пп</a:t>
            </a:r>
            <a:r>
              <a:rPr lang="ru-RU" sz="2800" b="1" dirty="0" smtClean="0"/>
              <a:t>. «Системный подход к обществу» и «Изменчивость и стабильность»</a:t>
            </a:r>
          </a:p>
          <a:p>
            <a:r>
              <a:rPr lang="ru-RU" sz="2800" b="1" dirty="0" smtClean="0"/>
              <a:t>Составьте простой план по прочитанным пунктам на тему «Признаки общества как системы» 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80266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dirty="0"/>
              <a:t>Превратите план в тезисы, кратко сформулировав основные положения прочитанного текста.</a:t>
            </a:r>
          </a:p>
          <a:p>
            <a:pPr>
              <a:buFontTx/>
              <a:buNone/>
            </a:pPr>
            <a:r>
              <a:rPr lang="ru-RU" dirty="0"/>
              <a:t>Например.</a:t>
            </a:r>
          </a:p>
          <a:p>
            <a:pPr>
              <a:buFontTx/>
              <a:buNone/>
            </a:pPr>
            <a:r>
              <a:rPr lang="ru-RU" dirty="0"/>
              <a:t> 1. Общественная система имеет сложный характер, так как включает в себя множество уровней, подсистем, элементов.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7826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Признаки общества как системы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sz="2800" b="1" dirty="0" smtClean="0"/>
              <a:t>Сложный характер системы – общество включает в себя множество уровней, подсистем, элементов 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/>
              <a:t>Целостность – взаимосвязь элементов 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/>
              <a:t>Устойчивость – стремление к самосохранению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/>
              <a:t>Способность к саморазвитию – общество постоянно изменяется 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/>
              <a:t>Открытость – новые элементы общества появляются, старые исчезают </a:t>
            </a:r>
            <a:endParaRPr lang="ru-RU" sz="28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927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Подсистемы – сферы общественной жизни</a:t>
            </a:r>
            <a:endParaRPr lang="ru-RU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2810412"/>
              </p:ext>
            </p:extLst>
          </p:nvPr>
        </p:nvGraphicFramePr>
        <p:xfrm>
          <a:off x="762000" y="685800"/>
          <a:ext cx="7543800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7792"/>
                <a:gridCol w="3528392"/>
                <a:gridCol w="207761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Сферы общества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Деятельность людей и отношения между ними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Учреждения (организации)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Экономическая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Производство, распределение, обмен и потребление материальных благ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Заводы, фабрики, банки, биржи и др.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Социальная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 отношения между классами, сословиями, нациями, профессиональными и возрастными группами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Системы здравоохранения,</a:t>
                      </a:r>
                      <a:r>
                        <a:rPr lang="ru-RU" sz="1600" baseline="0" dirty="0" smtClean="0"/>
                        <a:t> социального обеспечения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Политическая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Отношения между гражданским обществом и государством, между государством и политическими партиями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 парламент, правительство,</a:t>
                      </a:r>
                      <a:r>
                        <a:rPr lang="ru-RU" sz="1600" baseline="0" dirty="0" smtClean="0"/>
                        <a:t> партии, общественные организации 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Духовная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Отношения,</a:t>
                      </a:r>
                      <a:r>
                        <a:rPr lang="ru-RU" sz="1600" baseline="0" dirty="0" smtClean="0"/>
                        <a:t> возникающие в процессе создания духовных ценностей, их сохранения, распространения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Школы, вузы, театры, музеи,</a:t>
                      </a:r>
                      <a:r>
                        <a:rPr lang="ru-RU" sz="1600" baseline="0" dirty="0" smtClean="0"/>
                        <a:t> библиотеки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161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3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25487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Основания для разграничения сфер общественной жизни – </a:t>
            </a:r>
            <a:r>
              <a:rPr lang="ru-RU" sz="2800" dirty="0" smtClean="0">
                <a:solidFill>
                  <a:schemeClr val="tx1"/>
                </a:solidFill>
              </a:rPr>
              <a:t>базовые потребности человека</a:t>
            </a:r>
            <a:endParaRPr lang="ru-RU" sz="2400" dirty="0" smtClean="0">
              <a:solidFill>
                <a:schemeClr val="tx1"/>
              </a:solidFill>
            </a:endParaRPr>
          </a:p>
        </p:txBody>
      </p:sp>
      <p:sp>
        <p:nvSpPr>
          <p:cNvPr id="14339" name="Текст 4"/>
          <p:cNvSpPr>
            <a:spLocks noGrp="1"/>
          </p:cNvSpPr>
          <p:nvPr>
            <p:ph type="body" idx="1"/>
          </p:nvPr>
        </p:nvSpPr>
        <p:spPr>
          <a:xfrm>
            <a:off x="428625" y="1071563"/>
            <a:ext cx="4040188" cy="639762"/>
          </a:xfrm>
          <a:ln>
            <a:solidFill>
              <a:srgbClr val="FFFF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2000" dirty="0" smtClean="0">
                <a:solidFill>
                  <a:schemeClr val="tx1"/>
                </a:solidFill>
              </a:rPr>
              <a:t>Базовые потребности человека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57200" y="1714500"/>
            <a:ext cx="4040188" cy="4786313"/>
          </a:xfrm>
        </p:spPr>
        <p:txBody>
          <a:bodyPr/>
          <a:lstStyle/>
          <a:p>
            <a:r>
              <a:rPr lang="ru-RU" sz="2000" dirty="0" smtClean="0">
                <a:solidFill>
                  <a:schemeClr val="tx1"/>
                </a:solidFill>
              </a:rPr>
              <a:t>Материальные потребности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Потребности в контактах, общении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Потребность в организованности, мире, законе и порядке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Потребность в самореализации, в возрастании добра, в нравственном совершенствовании</a:t>
            </a:r>
          </a:p>
        </p:txBody>
      </p:sp>
      <p:sp>
        <p:nvSpPr>
          <p:cNvPr id="14341" name="Текст 6"/>
          <p:cNvSpPr>
            <a:spLocks noGrp="1"/>
          </p:cNvSpPr>
          <p:nvPr>
            <p:ph type="body" sz="quarter" idx="3"/>
          </p:nvPr>
        </p:nvSpPr>
        <p:spPr>
          <a:xfrm>
            <a:off x="4643438" y="1071563"/>
            <a:ext cx="4041775" cy="639762"/>
          </a:xfrm>
          <a:ln>
            <a:solidFill>
              <a:srgbClr val="FFFF00"/>
            </a:solidFill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ru-RU" sz="2000" dirty="0" smtClean="0">
                <a:solidFill>
                  <a:schemeClr val="bg1"/>
                </a:solidFill>
              </a:rPr>
              <a:t>Основные сферы общественной жизни</a:t>
            </a:r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645025" y="1714500"/>
            <a:ext cx="4041775" cy="4643438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chemeClr val="tx1"/>
                </a:solidFill>
              </a:rPr>
              <a:t>Экономическая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Социальная</a:t>
            </a:r>
          </a:p>
          <a:p>
            <a:pPr algn="r"/>
            <a:endParaRPr lang="ru-RU" dirty="0" smtClean="0">
              <a:solidFill>
                <a:schemeClr val="tx1"/>
              </a:solidFill>
            </a:endParaRP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Политическая</a:t>
            </a:r>
          </a:p>
          <a:p>
            <a:pPr algn="r"/>
            <a:endParaRPr lang="ru-RU" dirty="0" smtClean="0">
              <a:solidFill>
                <a:schemeClr val="tx1"/>
              </a:solidFill>
            </a:endParaRP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Духовная </a:t>
            </a:r>
          </a:p>
        </p:txBody>
      </p:sp>
      <p:sp>
        <p:nvSpPr>
          <p:cNvPr id="14343" name="Стрелка вправо 8"/>
          <p:cNvSpPr>
            <a:spLocks noChangeArrowheads="1"/>
          </p:cNvSpPr>
          <p:nvPr/>
        </p:nvSpPr>
        <p:spPr bwMode="auto">
          <a:xfrm>
            <a:off x="4283968" y="1736786"/>
            <a:ext cx="1978025" cy="484188"/>
          </a:xfrm>
          <a:prstGeom prst="rightArrow">
            <a:avLst>
              <a:gd name="adj1" fmla="val 50000"/>
              <a:gd name="adj2" fmla="val 50025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4344" name="Стрелка вправо 9"/>
          <p:cNvSpPr>
            <a:spLocks noChangeArrowheads="1"/>
          </p:cNvSpPr>
          <p:nvPr/>
        </p:nvSpPr>
        <p:spPr bwMode="auto">
          <a:xfrm>
            <a:off x="4246394" y="2220974"/>
            <a:ext cx="2015599" cy="484188"/>
          </a:xfrm>
          <a:prstGeom prst="rightArrow">
            <a:avLst>
              <a:gd name="adj1" fmla="val 50000"/>
              <a:gd name="adj2" fmla="val 50043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4345" name="Стрелка вправо 10"/>
          <p:cNvSpPr>
            <a:spLocks noChangeArrowheads="1"/>
          </p:cNvSpPr>
          <p:nvPr/>
        </p:nvSpPr>
        <p:spPr bwMode="auto">
          <a:xfrm>
            <a:off x="4427984" y="3058378"/>
            <a:ext cx="2192338" cy="484187"/>
          </a:xfrm>
          <a:prstGeom prst="rightArrow">
            <a:avLst>
              <a:gd name="adj1" fmla="val 50000"/>
              <a:gd name="adj2" fmla="val 5003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4346" name="Стрелка вправо 11"/>
          <p:cNvSpPr>
            <a:spLocks noChangeArrowheads="1"/>
          </p:cNvSpPr>
          <p:nvPr/>
        </p:nvSpPr>
        <p:spPr bwMode="auto">
          <a:xfrm>
            <a:off x="4283968" y="3933056"/>
            <a:ext cx="2835275" cy="484187"/>
          </a:xfrm>
          <a:prstGeom prst="rightArrow">
            <a:avLst>
              <a:gd name="adj1" fmla="val 50000"/>
              <a:gd name="adj2" fmla="val 50045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694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115616" y="2828836"/>
            <a:ext cx="748883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/>
              <a:t>Каково соотношение основных сфер общественной жизни?</a:t>
            </a:r>
          </a:p>
          <a:p>
            <a:pPr algn="ctr"/>
            <a:endParaRPr lang="ru-RU" sz="4000" dirty="0"/>
          </a:p>
          <a:p>
            <a:pPr algn="ctr"/>
            <a:r>
              <a:rPr lang="ru-RU" sz="4000" dirty="0"/>
              <a:t>Каковы приоритеты?</a:t>
            </a:r>
          </a:p>
        </p:txBody>
      </p:sp>
    </p:spTree>
    <p:extLst>
      <p:ext uri="{BB962C8B-B14F-4D97-AF65-F5344CB8AC3E}">
        <p14:creationId xmlns:p14="http://schemas.microsoft.com/office/powerpoint/2010/main" val="89759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87</TotalTime>
  <Words>588</Words>
  <Application>Microsoft Office PowerPoint</Application>
  <PresentationFormat>Экран (4:3)</PresentationFormat>
  <Paragraphs>143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NewsPrint</vt:lpstr>
      <vt:lpstr>Оформление по умолчанию</vt:lpstr>
      <vt:lpstr>Общество как развивающаяся система </vt:lpstr>
      <vt:lpstr>Подумайте, являются ли системой отдельные детали водомера, разложенные на столе?   В каком случае детали водомера осуществляют функцию системы?</vt:lpstr>
      <vt:lpstr>Презентация PowerPoint</vt:lpstr>
      <vt:lpstr>Задание </vt:lpstr>
      <vt:lpstr>Задание </vt:lpstr>
      <vt:lpstr>Признаки общества как системы </vt:lpstr>
      <vt:lpstr>Подсистемы – сферы общественной жизни</vt:lpstr>
      <vt:lpstr>Основания для разграничения сфер общественной жизни – базовые потребности человека</vt:lpstr>
      <vt:lpstr>Презентация PowerPoint</vt:lpstr>
      <vt:lpstr>Презентация PowerPoint</vt:lpstr>
      <vt:lpstr>Презентация PowerPoint</vt:lpstr>
      <vt:lpstr>Презентация PowerPoint</vt:lpstr>
      <vt:lpstr>Социальные институты</vt:lpstr>
      <vt:lpstr>Социальные институты</vt:lpstr>
      <vt:lpstr>Социальные институты</vt:lpstr>
      <vt:lpstr>Социальные институты</vt:lpstr>
      <vt:lpstr>Социальные институты</vt:lpstr>
      <vt:lpstr>Социальные институты</vt:lpstr>
      <vt:lpstr>Проверь себя </vt:lpstr>
      <vt:lpstr>Соотнесите </vt:lpstr>
      <vt:lpstr>Выполните задание в тетрадях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Задание </dc:title>
  <dc:creator>user</dc:creator>
  <cp:lastModifiedBy>user</cp:lastModifiedBy>
  <cp:revision>10</cp:revision>
  <dcterms:created xsi:type="dcterms:W3CDTF">2015-10-13T06:22:43Z</dcterms:created>
  <dcterms:modified xsi:type="dcterms:W3CDTF">2015-10-13T18:01:34Z</dcterms:modified>
</cp:coreProperties>
</file>