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1" r:id="rId4"/>
    <p:sldId id="27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8147740" cy="5882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2400" y="6324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10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 1973 году при Спорткомитете СССР создан Всесоюзный совет по работе наиболее массового привлечения  граждан к сдаче комплекса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ГТО. Председателем Совета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был назначен лётчик-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космонавт СССР Алексей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Архипович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Леонов.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92" y="2057400"/>
            <a:ext cx="4172284" cy="44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63246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11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295775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Специальные физкультурные парад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28600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428625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3505200"/>
            <a:ext cx="4191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2400" y="63246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12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6324600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13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57600"/>
            <a:ext cx="3971925" cy="2963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434340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00400"/>
            <a:ext cx="374049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409127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1295400"/>
            <a:ext cx="2124075" cy="342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</TotalTime>
  <Words>36</Words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31</cp:revision>
  <dcterms:created xsi:type="dcterms:W3CDTF">2015-08-27T10:51:20Z</dcterms:created>
  <dcterms:modified xsi:type="dcterms:W3CDTF">2016-02-02T06:48:49Z</dcterms:modified>
</cp:coreProperties>
</file>