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5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24036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0688"/>
            <a:ext cx="495250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556" y="5229200"/>
            <a:ext cx="3029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Иван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Кожедуб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5229201"/>
            <a:ext cx="44038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Александр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покрышкин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6324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7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533400"/>
            <a:ext cx="8376492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2400" y="6324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8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04800"/>
            <a:ext cx="8324850" cy="6163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2400" y="6324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9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7</Words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33</cp:revision>
  <dcterms:created xsi:type="dcterms:W3CDTF">2015-08-27T10:51:20Z</dcterms:created>
  <dcterms:modified xsi:type="dcterms:W3CDTF">2016-02-02T06:47:11Z</dcterms:modified>
</cp:coreProperties>
</file>