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Урок «Что такое ГТО»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7400" y="6096000"/>
            <a:ext cx="3124200" cy="478302"/>
          </a:xfrm>
        </p:spPr>
        <p:txBody>
          <a:bodyPr/>
          <a:lstStyle/>
          <a:p>
            <a:r>
              <a:rPr lang="ru-RU" sz="2400" dirty="0" smtClean="0"/>
              <a:t>Никитина Е.А.</a:t>
            </a:r>
          </a:p>
          <a:p>
            <a:endParaRPr lang="ru-RU" dirty="0"/>
          </a:p>
        </p:txBody>
      </p:sp>
      <p:pic>
        <p:nvPicPr>
          <p:cNvPr id="4" name="Рисунок 3" descr="http://lyceum.biz/wp-content/uploads/2015/05/%D0%93%D0%A2%D0%9E-2-1024x7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6248400" cy="3733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371600" y="228600"/>
            <a:ext cx="64008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МКОУ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Бучальская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СОШ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63246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05165">
            <a:off x="228600" y="228600"/>
            <a:ext cx="2971800" cy="3551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270128">
            <a:off x="531701" y="3084849"/>
            <a:ext cx="2805963" cy="3368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06245">
            <a:off x="6213316" y="301964"/>
            <a:ext cx="2739066" cy="3412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228600"/>
            <a:ext cx="3046477" cy="340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3657600"/>
            <a:ext cx="238125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6096000" y="3810000"/>
            <a:ext cx="281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Многие парни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Плечисты и крепки,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Многие носят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Футболки и кепки.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Много в столице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Таких же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Значков.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 славному подвигу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Каждый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Готов!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3246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1"/>
            <a:ext cx="81915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://gto.center/shared/upload/post-78-0-85188800-1346306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3505200"/>
            <a:ext cx="3994428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81400"/>
            <a:ext cx="3810000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2400" y="63246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Всесоюзный физкультурный парад в Москве. 1938 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961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2400" y="63246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"/>
            <a:ext cx="6910434" cy="3943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184481">
            <a:off x="583159" y="3151370"/>
            <a:ext cx="2966158" cy="3145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267200"/>
            <a:ext cx="3174081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276600"/>
            <a:ext cx="2476500" cy="1915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52400" y="63246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49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2822812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938 г. Кибардин Г. Физкультурный парад - мощная демонстрация силы...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975212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935 г. Корецкий В. Советский физкультурники - гордость нашей страны...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667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935 г. Говорков В. Все мировые рекорды должны быть нашими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2935406" cy="3618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44083">
            <a:off x="5935816" y="4372918"/>
            <a:ext cx="1544520" cy="2203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63887">
            <a:off x="6989828" y="3564876"/>
            <a:ext cx="1608584" cy="2304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2400" y="63246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</TotalTime>
  <Words>20</Words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Урок «Что такое ГТО»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32</cp:revision>
  <dcterms:created xsi:type="dcterms:W3CDTF">2015-08-27T10:51:20Z</dcterms:created>
  <dcterms:modified xsi:type="dcterms:W3CDTF">2016-02-02T06:42:58Z</dcterms:modified>
</cp:coreProperties>
</file>