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8" r:id="rId6"/>
    <p:sldId id="267" r:id="rId7"/>
    <p:sldId id="260" r:id="rId8"/>
    <p:sldId id="261" r:id="rId9"/>
    <p:sldId id="262" r:id="rId10"/>
    <p:sldId id="263" r:id="rId11"/>
    <p:sldId id="264" r:id="rId12"/>
    <p:sldId id="265" r:id="rId13"/>
    <p:sldId id="26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1196752"/>
            <a:ext cx="7772400" cy="5121752"/>
          </a:xfrm>
        </p:spPr>
        <p:txBody>
          <a:bodyPr/>
          <a:lstStyle/>
          <a:p>
            <a:r>
              <a:rPr lang="ru-RU" sz="6600" dirty="0" smtClean="0"/>
              <a:t>Как человек </a:t>
            </a:r>
            <a:br>
              <a:rPr lang="ru-RU" sz="6600" dirty="0" smtClean="0"/>
            </a:br>
            <a:r>
              <a:rPr lang="ru-RU" sz="6600" dirty="0" smtClean="0"/>
              <a:t/>
            </a:r>
            <a:br>
              <a:rPr lang="ru-RU" sz="6600" dirty="0" smtClean="0"/>
            </a:br>
            <a:r>
              <a:rPr lang="ru-RU" sz="6600" dirty="0" smtClean="0"/>
              <a:t/>
            </a:r>
            <a:br>
              <a:rPr lang="ru-RU" sz="6600" dirty="0" smtClean="0"/>
            </a:br>
            <a:r>
              <a:rPr lang="ru-RU" sz="6600" dirty="0" smtClean="0"/>
              <a:t>использует зеркала</a:t>
            </a:r>
            <a:endParaRPr lang="ru-RU" sz="6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кобр.шк\Desktop\9264273-periscop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620688"/>
            <a:ext cx="7272808" cy="52565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кобр.шк\Desktop\зеркало в тел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373429" y="1784350"/>
            <a:ext cx="6854342" cy="4572000"/>
          </a:xfrm>
          <a:prstGeom prst="rect">
            <a:avLst/>
          </a:prstGeom>
          <a:noFill/>
        </p:spPr>
      </p:pic>
      <p:pic>
        <p:nvPicPr>
          <p:cNvPr id="8195" name="Picture 3" descr="C:\Users\кобр.шк\Desktop\зеркало в тел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538" y="452438"/>
            <a:ext cx="8924925" cy="5953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кобр.шк\Desktop\1телескоп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752600" y="178435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кобр.шк\Desktop\в теле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197053" y="1784350"/>
            <a:ext cx="7207094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кобр.шк\Desktop\зеркало авто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914400" y="1884362"/>
            <a:ext cx="7772400" cy="4371975"/>
          </a:xfrm>
          <a:prstGeom prst="rect">
            <a:avLst/>
          </a:prstGeom>
          <a:noFill/>
        </p:spPr>
      </p:pic>
      <p:pic>
        <p:nvPicPr>
          <p:cNvPr id="1027" name="Picture 3" descr="C:\Users\кобр.шк\Desktop\зеркало авт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кобр.шк\Desktop\у стоматолог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798163" y="1784350"/>
            <a:ext cx="6004874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кобр.шк\Desktop\у зубного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367503" y="1784350"/>
            <a:ext cx="6866194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кобр.шк\Desktop\в танцкласс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75" y="881063"/>
            <a:ext cx="7639050" cy="5095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 descr="C:\Users\кобр.шк\Desktop\у стан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3513" y="1609725"/>
            <a:ext cx="6276975" cy="36385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03" name="Picture 7" descr="C:\Users\кобр.шк\Desktop\sony-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923463" y="1784350"/>
            <a:ext cx="7754273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кобр.шк\Desktop\в фотике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914400" y="2020779"/>
            <a:ext cx="7772400" cy="40991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кобр.шк\Desktop\лодк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410540" y="1784350"/>
            <a:ext cx="678012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41</TotalTime>
  <Words>2</Words>
  <Application>Microsoft Office PowerPoint</Application>
  <PresentationFormat>Экран (4:3)</PresentationFormat>
  <Paragraphs>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Метро</vt:lpstr>
      <vt:lpstr>Как человек    использует зеркала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человек использует зеркала</dc:title>
  <dc:creator>кобр.шк</dc:creator>
  <cp:lastModifiedBy>кобр.шк</cp:lastModifiedBy>
  <cp:revision>6</cp:revision>
  <dcterms:created xsi:type="dcterms:W3CDTF">2016-01-20T20:57:39Z</dcterms:created>
  <dcterms:modified xsi:type="dcterms:W3CDTF">2016-01-20T21:49:34Z</dcterms:modified>
</cp:coreProperties>
</file>