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65" r:id="rId3"/>
    <p:sldId id="266" r:id="rId4"/>
    <p:sldId id="267" r:id="rId5"/>
    <p:sldId id="270" r:id="rId6"/>
    <p:sldId id="271" r:id="rId7"/>
    <p:sldId id="268" r:id="rId8"/>
    <p:sldId id="273" r:id="rId9"/>
    <p:sldId id="272" r:id="rId10"/>
    <p:sldId id="274" r:id="rId1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5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55480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048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7E1192-056F-40CC-B219-5CE964956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C981E4-1F36-4D78-9FBF-E85F146FC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10BC38-EB77-4AAF-9805-8296DC2EB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5DC875-8751-4830-98A1-C462B2DDC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7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7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CF4CEB-052B-43E0-BFD5-8C5D62F42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359E89-2006-4704-9B80-12C3F7D68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540F4F-8D24-484F-BCDF-A15C354A0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C38D74-20CB-49CE-82F7-CA1012D8A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BED75A-C44E-4C3F-AF28-C61EADCAC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1C8DC5-4A65-4D78-986F-289B82EE2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9F4557-B104-4BE3-A127-323C280FB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26554FF-0EAA-4BBB-A277-471661B5D8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742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7425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825602" y="2555701"/>
            <a:ext cx="6572296" cy="12013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 Unicode MS" charset="0"/>
              </a:rPr>
              <a:t>Урок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 Unicode MS" charset="0"/>
              </a:rPr>
              <a:t> русского языка</a:t>
            </a:r>
            <a:endParaRPr kumimoji="0" lang="en-US" sz="3200" b="1" i="0" u="none" strike="noStrike" cap="none" normalizeH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3200" b="1" baseline="0" dirty="0" smtClean="0">
                <a:latin typeface="Arial" charset="0"/>
                <a:cs typeface="Arial Unicode MS" charset="0"/>
              </a:rPr>
              <a:t>4 </a:t>
            </a:r>
            <a:r>
              <a:rPr lang="ru-RU" sz="3200" b="1" baseline="0" dirty="0" smtClean="0">
                <a:latin typeface="Arial" charset="0"/>
                <a:cs typeface="Arial Unicode MS" charset="0"/>
              </a:rPr>
              <a:t>класс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 </a:t>
            </a:r>
            <a:endParaRPr lang="ru-RU" sz="3600" dirty="0"/>
          </a:p>
        </p:txBody>
      </p:sp>
      <p:pic>
        <p:nvPicPr>
          <p:cNvPr id="4" name="Рисунок 3" descr="http://edcommunity.ru/upload/iblock/3ea/Снимок.PNG%206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856" y="667739"/>
            <a:ext cx="8496944" cy="600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Имя  прилагательное.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  <a:p>
            <a:pPr algn="ctr"/>
            <a:r>
              <a:rPr lang="ru-RU" sz="4000" dirty="0" smtClean="0"/>
              <a:t> Прил.  сущ.</a:t>
            </a:r>
          </a:p>
        </p:txBody>
      </p:sp>
    </p:spTree>
    <p:extLst>
      <p:ext uri="{BB962C8B-B14F-4D97-AF65-F5344CB8AC3E}">
        <p14:creationId xmlns:p14="http://schemas.microsoft.com/office/powerpoint/2010/main" xmlns="" val="6020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речи</a:t>
            </a:r>
            <a:br>
              <a:rPr lang="ru-RU" dirty="0" smtClean="0"/>
            </a:br>
            <a:endParaRPr lang="ru-RU" b="0" dirty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rot="10800000" flipV="1">
            <a:off x="1897040" y="1565259"/>
            <a:ext cx="1857388" cy="17859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 rot="5400000">
            <a:off x="4112412" y="2493159"/>
            <a:ext cx="185738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 rot="16200000" flipH="1">
            <a:off x="6469072" y="1779573"/>
            <a:ext cx="1928826" cy="15001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82594" y="3279771"/>
            <a:ext cx="3843040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Повествование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54758" y="4851407"/>
            <a:ext cx="3357586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Рассуждение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25866" y="4065589"/>
            <a:ext cx="2545890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Описание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1838825"/>
            <a:ext cx="9720833" cy="2373059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Повествование и описание – два типа речи. Роль имен прилагательных в речи.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000" y="971525"/>
            <a:ext cx="5400600" cy="146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Тема</a:t>
            </a:r>
          </a:p>
          <a:p>
            <a:pPr algn="ctr"/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14421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2035624"/>
              </p:ext>
            </p:extLst>
          </p:nvPr>
        </p:nvGraphicFramePr>
        <p:xfrm>
          <a:off x="309313" y="1007607"/>
          <a:ext cx="9627543" cy="583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43"/>
                <a:gridCol w="3168352"/>
                <a:gridCol w="4032448"/>
              </a:tblGrid>
              <a:tr h="106838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описание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повествование</a:t>
                      </a:r>
                      <a:endParaRPr lang="ru-RU" sz="3200" b="1" dirty="0"/>
                    </a:p>
                  </a:txBody>
                  <a:tcPr/>
                </a:tc>
              </a:tr>
              <a:tr h="153554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200" b="1" dirty="0" smtClean="0"/>
                        <a:t>Цель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6178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200" b="1" dirty="0" smtClean="0"/>
                        <a:t>Вопрос</a:t>
                      </a:r>
                      <a:r>
                        <a:rPr lang="ru-RU" sz="3200" b="1" baseline="0" dirty="0" smtClean="0"/>
                        <a:t>  к тексту</a:t>
                      </a:r>
                      <a:endParaRPr lang="ru-RU" sz="32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16178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200" b="1" dirty="0" smtClean="0"/>
                        <a:t>Ключевые слова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36056" y="2000446"/>
            <a:ext cx="3168352" cy="1151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Нарисовать словами картину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04408" y="1982337"/>
            <a:ext cx="3816424" cy="20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Рассказать о последовательно развивающихся событиях</a:t>
            </a:r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36056" y="3666249"/>
            <a:ext cx="3528392" cy="1151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Каков предмет(человек</a:t>
            </a:r>
            <a:r>
              <a:rPr lang="ru-RU" sz="2800" dirty="0"/>
              <a:t>)?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04407" y="3666249"/>
            <a:ext cx="4752529" cy="129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Что происходит с предметом(человеком)?</a:t>
            </a:r>
          </a:p>
          <a:p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36056" y="5419165"/>
            <a:ext cx="3168352" cy="1151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Имена прилагательные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04408" y="5525136"/>
            <a:ext cx="2160240" cy="750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Глагол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29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Иней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Под деревьям серебристая</a:t>
            </a:r>
          </a:p>
          <a:p>
            <a:r>
              <a:rPr lang="ru-RU" sz="4000" dirty="0" smtClean="0"/>
              <a:t>Перекинулась фата –</a:t>
            </a:r>
          </a:p>
          <a:p>
            <a:r>
              <a:rPr lang="ru-RU" sz="4000" dirty="0" smtClean="0"/>
              <a:t>Белоснежная, пушистая, </a:t>
            </a:r>
          </a:p>
          <a:p>
            <a:r>
              <a:rPr lang="ru-RU" sz="4000" dirty="0" smtClean="0"/>
              <a:t>Кружевная красота!</a:t>
            </a:r>
          </a:p>
          <a:p>
            <a:r>
              <a:rPr lang="ru-RU" sz="4000" dirty="0" smtClean="0"/>
              <a:t>И тебе берёзка грустная</a:t>
            </a:r>
          </a:p>
          <a:p>
            <a:r>
              <a:rPr lang="ru-RU" sz="4000" dirty="0" smtClean="0"/>
              <a:t>Не могла узнать сама –</a:t>
            </a:r>
          </a:p>
          <a:p>
            <a:r>
              <a:rPr lang="ru-RU" sz="4000" dirty="0" smtClean="0"/>
              <a:t>Так украсила искусная</a:t>
            </a:r>
          </a:p>
          <a:p>
            <a:r>
              <a:rPr lang="ru-RU" sz="4000" dirty="0" smtClean="0"/>
              <a:t>Ветки дерева зима…</a:t>
            </a:r>
          </a:p>
          <a:p>
            <a:endParaRPr lang="ru-RU" dirty="0" smtClean="0"/>
          </a:p>
          <a:p>
            <a:r>
              <a:rPr lang="ru-RU" dirty="0" smtClean="0"/>
              <a:t>(Г. Галина)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51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6482" y="1128423"/>
            <a:ext cx="6552728" cy="5130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1.Текст описание или повествование на тему: «Снегирь»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Г.Сапгир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« Людоед и принцесса…»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1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	На </a:t>
            </a:r>
            <a:r>
              <a:rPr lang="ru-RU" b="1" i="1" dirty="0" smtClean="0"/>
              <a:t>лесной поляне</a:t>
            </a:r>
            <a:endParaRPr lang="ru-RU" dirty="0" smtClean="0"/>
          </a:p>
          <a:p>
            <a:r>
              <a:rPr lang="ru-RU" i="1" dirty="0" smtClean="0"/>
              <a:t>    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	Над </a:t>
            </a:r>
            <a:r>
              <a:rPr lang="ru-RU" i="1" dirty="0" smtClean="0"/>
              <a:t>поляной кружился … снежок. Солнце сияло  … светом. Вокруг дремали … ёлочки. Снег укрывал  их …  лапки.   Только … ветерок покачивал еловые макушки.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106</Words>
  <Application>Microsoft Office PowerPoint</Application>
  <PresentationFormat>Произвольный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Тема Office</vt:lpstr>
      <vt:lpstr>Слайд 1</vt:lpstr>
      <vt:lpstr>Слайд 2</vt:lpstr>
      <vt:lpstr>Имя  прилагательное.</vt:lpstr>
      <vt:lpstr>Типы речи </vt:lpstr>
      <vt:lpstr>Слайд 5</vt:lpstr>
      <vt:lpstr>Слайд 6</vt:lpstr>
      <vt:lpstr>Иней .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uzer</cp:lastModifiedBy>
  <cp:revision>32</cp:revision>
  <cp:lastPrinted>1601-01-01T00:00:00Z</cp:lastPrinted>
  <dcterms:created xsi:type="dcterms:W3CDTF">2009-04-16T07:32:33Z</dcterms:created>
  <dcterms:modified xsi:type="dcterms:W3CDTF">2016-02-09T06:08:18Z</dcterms:modified>
</cp:coreProperties>
</file>