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7226-59DD-4068-B6C2-EAF775685368}" type="datetimeFigureOut">
              <a:rPr lang="ru-RU" smtClean="0"/>
              <a:pPr/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667D-5508-4874-BED8-BD0F42F3F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зрит. гимн\1396725406_fonovyy-detskiy-futazh-le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47664" y="1196752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  Детская   гимнастика  для  глаз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83768" y="3356992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Кирова Надежда Николаевна </a:t>
            </a:r>
          </a:p>
          <a:p>
            <a:r>
              <a:rPr lang="ru-RU" dirty="0"/>
              <a:t>в</a:t>
            </a:r>
            <a:r>
              <a:rPr lang="ru-RU" dirty="0" smtClean="0"/>
              <a:t>оспитатель МКДОУ </a:t>
            </a:r>
          </a:p>
          <a:p>
            <a:r>
              <a:rPr lang="ru-RU" dirty="0" smtClean="0"/>
              <a:t>« </a:t>
            </a:r>
            <a:r>
              <a:rPr lang="ru-RU" dirty="0" err="1" smtClean="0"/>
              <a:t>Шварцевский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ru-RU" dirty="0" smtClean="0"/>
              <a:t>/с</a:t>
            </a:r>
            <a:endParaRPr lang="ru-RU" dirty="0"/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DNS\Desktop\зрит. гимн\m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C:\Users\DNS\Desktop\d2d72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352" y="2924944"/>
            <a:ext cx="1826518" cy="864097"/>
          </a:xfrm>
          <a:prstGeom prst="rect">
            <a:avLst/>
          </a:prstGeom>
          <a:noFill/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51284E-6 C -0.0092 -0.00046 -0.01857 -0.00023 -0.02778 -0.00162 C -0.03159 -0.00208 -0.03507 -0.00486 -0.03871 -0.00648 C -0.04739 -0.01041 -0.0559 -0.01295 -0.0651 -0.01457 C -0.07222 -0.01689 -0.08732 -0.02082 -0.09288 -0.02568 C -0.0993 -0.03146 -0.10712 -0.0377 -0.11458 -0.04025 C -0.1158 -0.04233 -0.11666 -0.04488 -0.11823 -0.04649 C -0.12066 -0.04881 -0.13159 -0.05228 -0.13507 -0.05459 C -0.14201 -0.05922 -0.14913 -0.06454 -0.15677 -0.06731 C -0.16979 -0.07934 -0.15121 -0.06269 -0.16389 -0.07217 C -0.17344 -0.07911 -0.18246 -0.0886 -0.19166 -0.09623 C -0.2092 -0.1108 -0.22517 -0.12699 -0.2434 -0.13972 C -0.2467 -0.1455 -0.24705 -0.15013 -0.25208 -0.15244 C -0.25642 -0.15822 -0.26111 -0.15984 -0.26649 -0.16377 C -0.27534 -0.17048 -0.28507 -0.17858 -0.29531 -0.18135 C -0.30469 -0.18644 -0.31215 -0.18899 -0.3217 -0.19269 C -0.3283 -0.19523 -0.33403 -0.19894 -0.34097 -0.20055 C -0.35191 -0.21027 -0.36823 -0.2112 -0.3809 -0.21513 C -0.39028 -0.21813 -0.39913 -0.22531 -0.40868 -0.22785 C -0.42465 -0.23225 -0.43559 -0.2334 -0.45312 -0.23433 C -0.46649 -0.23687 -0.47222 -0.23803 -0.48802 -0.23919 C -0.496 -0.24636 -0.50642 -0.24751 -0.5158 -0.2489 C -0.52517 -0.25214 -0.53368 -0.25399 -0.5434 -0.25515 C -0.55225 -0.25746 -0.56076 -0.25885 -0.56996 -0.26 C -0.65469 -0.25954 -0.73941 -0.25954 -0.8243 -0.25838 C -0.84514 -0.25815 -0.86562 -0.23988 -0.88559 -0.23433 C -0.88975 -0.23063 -0.89236 -0.23039 -0.89531 -0.22484 C -0.89948 -0.20217 -0.89896 -0.17719 -0.89045 -0.1573 C -0.88889 -0.15383 -0.88871 -0.1492 -0.8868 -0.14619 C -0.87569 -0.12815 -0.84739 -0.11612 -0.83021 -0.11242 C -0.82291 -0.10756 -0.81614 -0.10733 -0.8085 -0.10432 C -0.79219 -0.09785 -0.81232 -0.10386 -0.79653 -0.09947 C -0.78194 -0.08975 -0.76441 -0.08536 -0.74826 -0.08513 C -0.68837 -0.0842 -0.62864 -0.0842 -0.56875 -0.08351 C -0.53871 -0.08304 -0.5085 -0.08235 -0.47847 -0.08189 C -0.46632 -0.0798 -0.45434 -0.07657 -0.44236 -0.07379 C -0.42552 -0.07009 -0.40868 -0.07263 -0.39184 -0.07217 C -0.3717 -0.0694 -0.35312 -0.06061 -0.33385 -0.05297 C -0.3276 -0.05043 -0.32222 -0.04673 -0.3158 -0.04488 C -0.30903 -0.04025 -0.30173 -0.03701 -0.29427 -0.03539 C -0.28889 -0.03192 -0.28385 -0.03146 -0.27847 -0.02891 C -0.26823 -0.02406 -0.25746 -0.01712 -0.24722 -0.01457 C -0.2342 -0.00648 -0.22014 -0.00763 -0.20607 -0.00648 C -0.18559 -0.00185 -0.16423 -0.00092 -0.1434 1.51284E-6 C -0.13246 0.00509 -0.12048 0.00856 -0.10972 0.01434 C -0.10434 0.01712 -0.10104 0.0192 -0.09531 0.02082 C -0.08941 0.02475 -0.08298 0.02498 -0.07725 0.02892 C -0.06944 0.03424 -0.06041 0.03655 -0.05191 0.04002 C -0.04791 0.04164 -0.04496 0.04465 -0.04097 0.0465 C -0.03246 0.05436 -0.03594 0.0502 -0.03021 0.05783 C -0.02621 0.07356 -0.02639 0.08975 -0.03264 0.10433 C -0.03594 0.11196 -0.03698 0.11913 -0.0434 0.12191 C -0.04757 0.13047 -0.05451 0.13162 -0.06146 0.13486 C -0.07691 0.1418 -0.08715 0.14689 -0.10364 0.1492 C -0.12378 0.14874 -0.14375 0.14851 -0.16389 0.14758 C -0.16979 0.14735 -0.17517 0.1418 -0.18073 0.14134 C -0.1868 0.14088 -0.19288 0.14018 -0.19913 0.13972 C -0.20347 0.13833 -0.20798 0.13764 -0.21215 0.13486 C -0.22448 0.12676 -0.2059 0.13694 -0.22048 0.12838 C -0.22725 0.12445 -0.23507 0.12237 -0.24219 0.12029 C -0.25104 0.11474 -0.26146 0.11335 -0.26996 0.10756 C -0.27951 0.10132 -0.29184 0.09716 -0.3026 0.09461 C -0.31354 0.0879 -0.30017 0.0953 -0.31458 0.08998 C -0.32083 0.08767 -0.32656 0.08281 -0.33264 0.08027 C -0.33489 0.07934 -0.3375 0.07934 -0.33975 0.07865 C -0.34219 0.07772 -0.34479 0.07657 -0.34722 0.07541 C -0.36493 0.06755 -0.38264 0.05575 -0.40121 0.05297 C -0.4184 0.04534 -0.43576 0.03817 -0.45312 0.03054 C -0.46007 0.02753 -0.46823 0.02521 -0.47482 0.02082 C -0.49028 0.01041 -0.5085 0.00416 -0.52534 -0.00162 C -0.52656 -0.00208 -0.52778 -0.00254 -0.52899 -0.00324 C -0.53038 -0.00416 -0.53125 -0.00578 -0.53264 -0.00648 C -0.53871 -0.00925 -0.54566 -0.0111 -0.55191 -0.01295 C -0.56163 -0.02082 -0.57691 -0.0185 -0.5868 -0.0192 C -0.59375 -0.02105 -0.60034 -0.02383 -0.60746 -0.02568 C -0.6118 -0.02868 -0.61562 -0.03053 -0.62048 -0.03215 C -0.67274 -0.03169 -0.725 -0.03169 -0.77725 -0.03053 C -0.78576 -0.0303 -0.80087 -0.02197 -0.80607 -0.01295 C -0.80885 -0.00833 -0.81094 -0.00324 -0.81337 0.00162 C -0.81423 0.00324 -0.8158 0.00648 -0.8158 0.00648 C -0.81736 0.01504 -0.81962 0.0236 -0.82187 0.03215 C -0.82135 0.04927 -0.82482 0.06778 -0.81944 0.08351 C -0.81788 0.08813 -0.80764 0.11034 -0.80486 0.11404 C -0.79809 0.12306 -0.80034 0.11705 -0.79531 0.12515 C -0.7901 0.13324 -0.7868 0.14018 -0.77847 0.14296 C -0.74444 0.17789 -0.68889 0.17766 -0.64948 0.17812 C -0.56719 0.17904 -0.48472 0.17927 -0.40243 0.17974 C -0.3368 0.18483 -0.27083 0.18645 -0.20503 0.18783 C -0.19392 0.19038 -0.17934 0.19986 -0.16875 0.20056 C -0.15312 0.20148 -0.13732 0.20171 -0.1217 0.20218 C -0.11441 0.20564 -0.10746 0.20935 -0.1 0.21189 C -0.09236 0.21721 -0.09705 0.21467 -0.08559 0.21837 C -0.08403 0.21883 -0.08073 0.21999 -0.08073 0.21999 C -0.06944 0.22785 -0.05885 0.23618 -0.04826 0.24566 C -0.04219 0.25792 -0.04479 0.27065 -0.04826 0.28406 C -0.05087 0.29401 -0.05399 0.30141 -0.0592 0.30974 C -0.06007 0.31113 -0.06076 0.31298 -0.06146 0.3146 C -0.06198 0.31599 -0.0618 0.31807 -0.06267 0.31945 C -0.06493 0.32339 -0.06701 0.32246 -0.06996 0.32408 C -0.07986 0.33102 -0.09045 0.33657 -0.10121 0.34027 C -0.11337 0.35091 -0.10538 0.34513 -0.13628 0.34513 C -0.28281 0.34513 -0.42969 0.34397 -0.57604 0.34328 C -0.58732 0.33727 -0.59948 0.33218 -0.61094 0.32755 C -0.62083 0.32362 -0.62969 0.31714 -0.63993 0.3146 C -0.64791 0.30905 -0.65642 0.30673 -0.6651 0.30326 C -0.66753 0.30257 -0.67031 0.30211 -0.67239 0.30026 C -0.67361 0.2991 -0.67465 0.29748 -0.67604 0.29702 C -0.68472 0.29262 -0.69479 0.29123 -0.70364 0.28707 C -0.71059 0.28429 -0.71909 0.27574 -0.72534 0.26972 C -0.72969 0.26556 -0.73246 0.2607 -0.7375 0.25839 C -0.74375 0.24936 -0.75121 0.24242 -0.75694 0.23271 C -0.75798 0.22276 -0.76041 0.21282 -0.76406 0.20379 C -0.7651 0.19385 -0.76701 0.18182 -0.77118 0.17326 C -0.77309 0.16354 -0.77309 0.15406 -0.77604 0.14458 C -0.77587 0.04812 -0.77604 -0.04811 -0.775 -0.14457 C -0.77482 -0.15545 -0.7684 -0.17071 -0.76284 -0.17812 C -0.76059 -0.18899 -0.7526 -0.19338 -0.746 -0.19917 C -0.74219 -0.2024 -0.73923 -0.20796 -0.73524 -0.21027 C -0.72882 -0.21397 -0.72118 -0.21605 -0.71458 -0.21837 C -0.70555 -0.22137 -0.71354 -0.22114 -0.70607 -0.22484 C -0.69982 -0.22785 -0.69201 -0.23063 -0.68559 -0.23271 C -0.68246 -0.23386 -0.67604 -0.23595 -0.67604 -0.23595 C -0.67014 -0.2415 -0.6559 -0.24682 -0.64826 -0.2489 C -0.63941 -0.257 -0.61354 -0.26047 -0.60243 -0.26162 C -0.48194 -0.26116 -0.36163 -0.26209 -0.24114 -0.26 C -0.23489 -0.26 -0.22448 -0.25214 -0.21823 -0.25052 C -0.20677 -0.24289 -0.21198 -0.24497 -0.2026 -0.24242 C -0.19253 -0.23548 -0.1809 -0.23155 -0.16996 -0.22785 C -0.1651 -0.22369 -0.15989 -0.22184 -0.15434 -0.21999 C -0.14479 -0.21235 -0.13368 -0.20749 -0.12291 -0.20379 C -0.11666 -0.1994 -0.11041 -0.19662 -0.10364 -0.19431 C -0.09531 -0.18668 -0.09896 -0.18991 -0.09288 -0.18459 C -0.08993 -0.18182 -0.08576 -0.18159 -0.08316 -0.17812 C -0.07048 -0.16123 -0.05104 -0.14874 -0.03628 -0.13486 C -0.02916 -0.12815 -0.02465 -0.11982 -0.01944 -0.1108 C -0.01771 -0.10779 -0.01458 -0.10109 -0.01458 -0.10109 C -0.01423 -0.099 -0.01406 -0.09669 -0.01337 -0.09461 C -0.01284 -0.09299 -0.01146 -0.09183 -0.01094 -0.08998 C -0.01007 -0.08698 -0.01024 -0.08351 -0.00972 -0.08027 C -0.00746 -0.06824 -0.00347 -0.0569 -0.00121 -0.04488 C -0.00052 -0.04071 0.00243 -0.0347 0.00226 -0.03053 C 0.00191 -0.02036 0.0007 -0.01018 1.94444E-6 1.51284E-6 Z " pathEditMode="relative" ptsTypes="ffffffffffffffffffffffffffffffffffffffffffffffffffffffffffffffffffffffffffffffffffffffffffffffffffffffffffffffffffffffffffffffffffffffffffffff">
                                      <p:cBhvr>
                                        <p:cTn id="6" dur="2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NS\Desktop\зрит. гимн\img15.jpg"/>
          <p:cNvPicPr>
            <a:picLocks noChangeAspect="1" noChangeArrowheads="1"/>
          </p:cNvPicPr>
          <p:nvPr/>
        </p:nvPicPr>
        <p:blipFill>
          <a:blip r:embed="rId2" cstate="print"/>
          <a:srcRect l="2751" b="59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6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NS\Desktop\зрит. гимн\img2.jpg"/>
          <p:cNvPicPr>
            <a:picLocks noChangeAspect="1" noChangeArrowheads="1"/>
          </p:cNvPicPr>
          <p:nvPr/>
        </p:nvPicPr>
        <p:blipFill>
          <a:blip r:embed="rId2" cstate="print"/>
          <a:srcRect l="388" b="59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6000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NS\Desktop\зрит. гимн\img6.jpg"/>
          <p:cNvPicPr>
            <a:picLocks noChangeAspect="1" noChangeArrowheads="1"/>
          </p:cNvPicPr>
          <p:nvPr/>
        </p:nvPicPr>
        <p:blipFill>
          <a:blip r:embed="rId2" cstate="print"/>
          <a:srcRect l="2751" b="59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99792" y="1124744"/>
            <a:ext cx="41044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В поле бабочка порхала -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 яркий  мотылёк.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И легко перелетала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с цветочка на цветок.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Полетаем вместе с ней, 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 последим глазами.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Красоту родной природы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 мы увидим сами.</a:t>
            </a:r>
            <a:endParaRPr lang="ru-RU" sz="28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5" name="Рисунок 4" descr="4540100-9d6f97be3faeb9f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1772816"/>
            <a:ext cx="1590675" cy="1428750"/>
          </a:xfrm>
          <a:prstGeom prst="rect">
            <a:avLst/>
          </a:prstGeom>
        </p:spPr>
      </p:pic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DNS\Desktop\зрит. гимн\как-нарисовать-бабочку-цветными-карандашами-миниатюра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1628800"/>
            <a:ext cx="2448272" cy="136815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99792" y="1124744"/>
            <a:ext cx="41044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В поле бабочка порхала -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яркий  мотылёк.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И легко перелетала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с цветочка на цветок.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Полетаем вместе с ней, 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 последим глазами.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Красоту родной природы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otype Corsiva" pitchFamily="66" charset="0"/>
              </a:rPr>
              <a:t>    мы увидим сами.</a:t>
            </a:r>
            <a:endParaRPr lang="ru-RU" sz="28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10" name="Picture 2" descr="C:\Users\DNS\Desktop\зрит. гимн\img6.jpg"/>
          <p:cNvPicPr>
            <a:picLocks noChangeAspect="1" noChangeArrowheads="1"/>
          </p:cNvPicPr>
          <p:nvPr/>
        </p:nvPicPr>
        <p:blipFill>
          <a:blip r:embed="rId3" cstate="print"/>
          <a:srcRect l="2751" b="59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C:\Users\DNS\Desktop\зрит. гимн\как-нарисовать-бабочку-цветными-карандашами-миниатюра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5877272"/>
            <a:ext cx="2376264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9.62963E-6 C 0.00295 -0.01134 0.00104 -0.00671 0.00486 -0.01435 C 0.00712 -0.0243 0.00781 -0.03055 0.01441 -0.03657 C 0.01597 -0.04282 0.01684 -0.0456 0.0217 -0.04768 C 0.02535 -0.05555 0.0217 -0.04999 0.02743 -0.05393 C 0.03125 -0.05648 0.03455 -0.06041 0.03837 -0.06342 C 0.04757 -0.07129 0.07465 -0.06944 0.08229 -0.0699 C 0.10399 -0.07361 0.12604 -0.07129 0.14757 -0.07615 C 0.16059 -0.07916 0.17136 -0.08541 0.18472 -0.08726 C 0.19392 -0.08981 0.20313 -0.09282 0.21215 -0.09675 C 0.21667 -0.10092 0.2217 -0.10231 0.22622 -0.10624 C 0.23142 -0.1162 0.23698 -0.12499 0.24184 -0.13495 C 0.24323 -0.13773 0.24288 -0.14166 0.24427 -0.14444 C 0.24514 -0.14606 0.24583 -0.14745 0.2467 -0.14907 C 0.24774 -0.15509 0.24913 -0.16064 0.25017 -0.16666 C 0.25174 -0.1993 0.24219 -0.24675 0.25486 -0.27129 C 0.25452 -0.41736 0.25452 -0.56342 0.25365 -0.70949 C 0.25365 -0.71898 0.24827 -0.73634 0.24427 -0.74444 C 0.24271 -0.75277 0.24028 -0.76018 0.23837 -0.76828 C 0.23559 -0.77962 0.23472 -0.79143 0.22986 -0.80162 C 0.22813 -0.81064 0.22656 -0.81921 0.22274 -0.82685 C 0.21615 -0.8574 0.17379 -0.8706 0.15382 -0.87615 C 0.14861 -0.87754 0.14011 -0.8824 0.13472 -0.8824 C -0.025 -0.88333 -0.18437 -0.88356 -0.34392 -0.88402 C -0.40746 -0.88356 -0.47726 -0.91805 -0.53437 -0.88101 C -0.53854 -0.87824 -0.54045 -0.87337 -0.54496 -0.87129 C -0.54948 -0.86574 -0.55521 -0.86157 -0.56059 -0.85717 C -0.56128 -0.85555 -0.56215 -0.85393 -0.56285 -0.85231 C -0.56337 -0.85092 -0.56337 -0.84907 -0.56406 -0.84768 C -0.56614 -0.84305 -0.56823 -0.8412 -0.56996 -0.83657 C -0.57274 -0.82916 -0.57239 -0.82129 -0.57604 -0.81435 C -0.57778 -0.80324 -0.57969 -0.79189 -0.58437 -0.7824 C -0.58524 -0.77824 -0.58542 -0.77384 -0.58663 -0.7699 C -0.58715 -0.76805 -0.58837 -0.76689 -0.58906 -0.76504 C -0.58958 -0.76342 -0.58993 -0.7618 -0.59028 -0.76018 C -0.59114 -0.74652 -0.59201 -0.73518 -0.59496 -0.72222 C -0.5967 -0.64513 -0.59896 -0.59699 -0.59618 -0.52222 C -0.59601 -0.51643 -0.58993 -0.51249 -0.58663 -0.51111 C -0.58212 -0.50694 -0.57656 -0.50532 -0.57118 -0.50324 C -0.56805 -0.50208 -0.56163 -0.49999 -0.56163 -0.49999 C -0.54583 -0.50046 -0.52986 -0.50069 -0.51406 -0.50162 C -0.50538 -0.50208 -0.49583 -0.50995 -0.48785 -0.51435 C -0.4783 -0.51967 -0.46823 -0.52384 -0.45816 -0.52685 C -0.45 -0.53402 -0.43038 -0.54004 -0.42118 -0.5412 C -0.41076 -0.55092 -0.42882 -0.53495 -0.40816 -0.54768 C -0.40069 -0.55231 -0.39114 -0.55648 -0.38333 -0.55879 C -0.37587 -0.56481 -0.38368 -0.55925 -0.37239 -0.56342 C -0.36476 -0.5662 -0.35781 -0.57083 -0.34983 -0.57291 C -0.34132 -0.5787 -0.33055 -0.5824 -0.32118 -0.58564 C -0.30885 -0.59722 -0.29097 -0.59583 -0.27726 -0.59837 C -0.2717 -0.59953 -0.26059 -0.60162 -0.26059 -0.60162 C -0.13576 -0.60115 -0.01059 -0.60254 0.11441 -0.59999 C 0.11945 -0.59999 0.12379 -0.59351 0.12882 -0.59212 C 0.13438 -0.58472 0.13611 -0.58078 0.14306 -0.57777 C 0.14636 -0.57314 0.14844 -0.56874 0.15261 -0.56504 C 0.1566 -0.55694 0.16077 -0.54837 0.16684 -0.54282 C 0.17292 -0.53032 0.17535 -0.51574 0.18351 -0.50462 C 0.18646 -0.49282 0.18472 -0.49814 0.18837 -0.48888 C 0.19011 -0.478 0.19184 -0.46643 0.1967 -0.45717 C 0.19636 -0.43379 0.19653 -0.41064 0.19549 -0.38726 C 0.19531 -0.38194 0.19202 -0.37361 0.19063 -0.36828 C 0.18802 -0.35833 0.18663 -0.34745 0.18351 -0.33796 C 0.18073 -0.32939 0.17899 -0.31365 0.17257 -0.30787 C 0.16997 -0.30555 0.1684 -0.30208 0.16563 -0.29999 C 0.16337 -0.29837 0.15851 -0.29675 0.15851 -0.29675 C 0.14479 -0.28425 0.12674 -0.29143 0.11094 -0.2905 C 0.09271 -0.28958 0.09011 -0.28912 0.07396 -0.28726 C 0.0684 -0.28425 0.06424 -0.28287 0.05851 -0.28101 C 0.05434 -0.27962 0.0507 -0.27638 0.0467 -0.27453 C -0.06562 -0.27523 -0.17917 -0.25787 -0.29028 -0.27939 C -0.31528 -0.2905 -0.33889 -0.29374 -0.36545 -0.29513 C -0.37812 -0.30092 -0.39219 -0.30138 -0.40573 -0.30324 C -0.43993 -0.30277 -0.47396 -0.30324 -0.50816 -0.30162 C -0.51007 -0.30162 -0.51128 -0.2993 -0.51285 -0.29837 C -0.51406 -0.29768 -0.51528 -0.29722 -0.51649 -0.29675 C -0.52309 -0.29074 -0.51667 -0.2956 -0.52726 -0.29212 C -0.52969 -0.29143 -0.53194 -0.29004 -0.53437 -0.28888 C -0.53559 -0.28842 -0.53785 -0.28726 -0.53785 -0.28726 C -0.54601 -0.27638 -0.53663 -0.28773 -0.54618 -0.27939 C -0.55503 -0.27152 -0.5618 -0.26481 -0.57118 -0.25879 C -0.57483 -0.25393 -0.57778 -0.25277 -0.58194 -0.24907 C -0.58576 -0.24189 -0.58785 -0.23495 -0.59271 -0.22847 C -0.60382 -0.18611 -0.58125 -0.16296 -0.56285 -0.13796 C -0.56163 -0.13634 -0.55972 -0.13611 -0.55816 -0.13495 C -0.55486 -0.1324 -0.55173 -0.12962 -0.54861 -0.12685 C -0.54635 -0.12499 -0.5434 -0.11944 -0.54149 -0.11736 C -0.53628 -0.11157 -0.52899 -0.11249 -0.52361 -0.10787 C -0.51979 -0.10439 -0.51597 -0.10185 -0.51163 -0.09999 C -0.50538 -0.09421 -0.4993 -0.09328 -0.49271 -0.08888 C -0.48542 -0.08402 -0.47778 -0.08032 -0.46996 -0.07777 C -0.46337 -0.07152 -0.45503 -0.06967 -0.44739 -0.06666 C -0.44496 -0.06574 -0.44253 -0.06504 -0.44028 -0.06342 C -0.43871 -0.06226 -0.43733 -0.06087 -0.43559 -0.06018 C -0.43142 -0.0581 -0.42656 -0.0574 -0.42239 -0.05555 C -0.40677 -0.04861 -0.39201 -0.0405 -0.37604 -0.03495 C -0.3717 -0.03333 -0.36649 -0.02777 -0.36285 -0.02685 C -0.35851 -0.02569 -0.35434 -0.02592 -0.34983 -0.02546 C -0.32951 -0.01874 -0.31233 -0.01828 -0.29028 -0.01736 C -0.27048 -0.01296 -0.29323 -0.01759 -0.24983 -0.01435 C -0.16684 -0.0081 -0.08993 -0.00949 -0.0033 -0.00949 " pathEditMode="relative" ptsTypes="fffffffffffffffffffffffffffffffffffffffffffffffffffffffffffffffffffffffffffffffffffffffffffffffffffA">
                                      <p:cBhvr>
                                        <p:cTn id="6" dur="182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DNS\Desktop\зрит. гимн\vertolet-hjelli---robocar-poli-80567-20140620195415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1656184" cy="1224136"/>
          </a:xfrm>
          <a:prstGeom prst="rect">
            <a:avLst/>
          </a:prstGeom>
          <a:noFill/>
        </p:spPr>
      </p:pic>
      <p:pic>
        <p:nvPicPr>
          <p:cNvPr id="2053" name="Picture 5" descr="C:\Users\DNS\Desktop\зрит. гимн\igrushka_razvivajuschaja_vtech_umkavertol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140968"/>
            <a:ext cx="1644774" cy="1664395"/>
          </a:xfrm>
          <a:prstGeom prst="rect">
            <a:avLst/>
          </a:prstGeom>
          <a:noFill/>
        </p:spPr>
      </p:pic>
      <p:pic>
        <p:nvPicPr>
          <p:cNvPr id="6" name="Picture 3" descr="C:\Users\DNS\Desktop\зрит. гимн. 2\42e6bed4ee0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4" name="Picture 6" descr="C:\Users\DNS\Desktop\зрит. гимн\vertolet-hjelli---robocar-poli-80567-20140620195415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12776"/>
            <a:ext cx="1368152" cy="108012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11560" y="1412776"/>
            <a:ext cx="36724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Monotype Corsiva" pitchFamily="66" charset="0"/>
              </a:rPr>
              <a:t>Вертолёт с пропеллером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Monotype Corsiva" pitchFamily="66" charset="0"/>
              </a:rPr>
              <a:t>   в воздухе завис.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Monotype Corsiva" pitchFamily="66" charset="0"/>
              </a:rPr>
              <a:t>Детям развозил подарки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Monotype Corsiva" pitchFamily="66" charset="0"/>
              </a:rPr>
              <a:t>    вверх и вниз.  </a:t>
            </a:r>
            <a:endParaRPr lang="ru-RU" sz="2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DNS\Desktop\зрит. гимн\vertolet-hjelli---robocar-poli-80567-20140620195415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1656184" cy="1224136"/>
          </a:xfrm>
          <a:prstGeom prst="rect">
            <a:avLst/>
          </a:prstGeom>
          <a:noFill/>
        </p:spPr>
      </p:pic>
      <p:pic>
        <p:nvPicPr>
          <p:cNvPr id="2053" name="Picture 5" descr="C:\Users\DNS\Desktop\зрит. гимн\igrushka_razvivajuschaja_vtech_umkavertol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140968"/>
            <a:ext cx="1644774" cy="1664395"/>
          </a:xfrm>
          <a:prstGeom prst="rect">
            <a:avLst/>
          </a:prstGeom>
          <a:noFill/>
        </p:spPr>
      </p:pic>
      <p:pic>
        <p:nvPicPr>
          <p:cNvPr id="6" name="Picture 3" descr="C:\Users\DNS\Desktop\зрит. гимн. 2\42e6bed4ee0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4" name="Picture 6" descr="C:\Users\DNS\Desktop\зрит. гимн\vertolet-hjelli---robocar-poli-80567-20140620195415_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4" y="260648"/>
            <a:ext cx="1296144" cy="1008112"/>
          </a:xfrm>
          <a:prstGeom prst="rect">
            <a:avLst/>
          </a:prstGeom>
          <a:noFill/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C 0.0047 0.04213 0.00278 0.08473 0.0047 0.12709 C 0.00434 0.29908 0.04011 0.48056 -0.00243 0.64283 C -0.00433 0.66227 -0.00608 0.6882 -0.01441 0.70486 C -0.017 0.71783 -0.01492 0.71274 -0.01909 0.72061 C -0.02048 0.72778 -0.02308 0.73311 -0.02499 0.73982 C -0.0276 0.74908 -0.03037 0.75649 -0.03455 0.76505 C -0.03523 0.76644 -0.0349 0.76852 -0.03575 0.76991 C -0.03732 0.77269 -0.04063 0.77361 -0.04287 0.77477 C -0.04582 0.77848 -0.05017 0.78473 -0.05365 0.78727 C -0.05919 0.79121 -0.06683 0.79375 -0.07273 0.79699 C -0.07656 0.79908 -0.08073 0.8 -0.08455 0.80162 C -0.08698 0.80255 -0.09167 0.80486 -0.09167 0.80486 C -0.10139 0.80348 -0.10365 0.80417 -0.11076 0.79699 C -0.1132 0.79051 -0.11528 0.78635 -0.1191 0.78102 C -0.12135 0.76991 -0.12743 0.76042 -0.13229 0.75093 C -0.13542 0.74491 -0.13629 0.73797 -0.13941 0.73172 C -0.14115 0.72084 -0.14271 0.71158 -0.14653 0.70162 C -0.1474 0.69051 -0.14826 0.68195 -0.15 0.67153 C -0.14965 0.61829 -0.15521 0.54908 -0.1441 0.49213 C -0.14375 0.48426 -0.14375 0.47616 -0.14288 0.46829 C -0.14254 0.46459 -0.14063 0.45718 -0.14063 0.45718 C -0.13976 0.4375 -0.14063 0.41459 -0.13698 0.39537 C -0.13594 0.37778 -0.13594 0.35996 -0.13333 0.34283 C -0.13299 0.27824 -0.13229 0.21389 -0.13229 0.14931 C -0.13229 0.05417 -0.11979 0.07986 -0.13576 0.04931 C -0.13663 0.03889 -0.13646 0.03218 -0.14063 0.02385 C -0.14323 0.01204 -0.14514 -0.00046 -0.15 -0.01111 C -0.15208 -0.02407 -0.15538 -0.03379 -0.15833 -0.04606 C -0.15955 -0.05115 -0.16441 -0.06018 -0.16441 -0.06018 C -0.16788 -0.0743 -0.17153 -0.07291 -0.17743 -0.0824 C -0.1816 -0.08912 -0.1842 -0.09398 -0.19063 -0.09676 C -0.19774 -0.10671 -0.2066 -0.11203 -0.21667 -0.11412 C -0.23229 -0.12106 -0.24271 -0.11666 -0.26198 -0.11574 C -0.26615 -0.11435 -0.27014 -0.11296 -0.27396 -0.11111 C -0.27674 -0.10833 -0.27951 -0.10578 -0.28247 -0.10301 C -0.28385 -0.10139 -0.28715 -0.09838 -0.28715 -0.09838 C -0.2908 -0.09074 -0.29497 -0.08518 -0.29896 -0.07777 C -0.30295 -0.07037 -0.30469 -0.06157 -0.30833 -0.05393 C -0.30885 -0.05139 -0.30903 -0.04861 -0.30955 -0.04606 C -0.31024 -0.04189 -0.31198 -0.03333 -0.31198 -0.03333 C -0.31233 0.08936 -0.3132 0.21227 -0.3132 0.33496 C -0.3132 0.37686 -0.31649 0.47408 -0.30365 0.52223 C -0.30191 0.53519 -0.29705 0.54098 -0.2941 0.55255 C -0.29445 0.62014 -0.2941 0.68797 -0.29531 0.75556 C -0.29531 0.75996 -0.3007 0.78218 -0.30243 0.78588 C -0.30538 0.79121 -0.3158 0.79375 -0.3158 0.79375 C -0.32708 0.80139 -0.33802 0.8088 -0.35 0.81436 C -0.3533 0.81574 -0.35642 0.81644 -0.35972 0.8176 C -0.36215 0.81852 -0.36684 0.82061 -0.36684 0.82061 C -0.36823 0.82014 -0.37031 0.82037 -0.37153 0.81922 C -0.37639 0.81505 -0.37205 0.81436 -0.375 0.80949 C -0.37587 0.80811 -0.37743 0.80741 -0.37865 0.80649 C -0.38281 0.79838 -0.38785 0.78727 -0.3908 0.77778 C -0.39323 0.76945 -0.39392 0.76135 -0.39792 0.75394 C -0.4007 0.73936 -0.40486 0.72454 -0.40955 0.71111 C -0.41146 0.70579 -0.4132 0.69375 -0.4132 0.69375 C -0.41424 0.67824 -0.41719 0.66621 -0.4191 0.65093 C -0.42604 0.51574 -0.40556 0.37801 -0.42274 0.24445 C -0.42361 0.23033 -0.42274 0.21204 -0.42622 0.19838 C -0.42622 0.1919 -0.41337 0.04792 -0.43941 0.00324 C -0.44184 -0.00671 -0.44531 -0.01435 -0.44896 -0.02384 C -0.45122 -0.02916 -0.45226 -0.03449 -0.45486 -0.03958 C -0.45625 -0.04745 -0.45851 -0.05509 -0.46198 -0.0618 C -0.46424 -0.07083 -0.46233 -0.06551 -0.47031 -0.07615 C -0.47135 -0.07754 -0.4717 -0.07963 -0.47274 -0.08078 C -0.48212 -0.09166 -0.47656 -0.08449 -0.48333 -0.08889 C -0.49254 -0.0949 -0.49948 -0.1 -0.50955 -0.10301 C -0.51424 -0.10717 -0.5184 -0.1081 -0.52396 -0.10949 C -0.53385 -0.10902 -0.54375 -0.10926 -0.55365 -0.10787 C -0.56406 -0.10648 -0.5724 -0.09398 -0.57622 -0.0824 C -0.58368 -0.05995 -0.58576 -0.03426 -0.5941 -0.01273 C -0.59653 -0.00069 -0.6 0.01065 -0.60382 0.02223 C -0.60608 0.0382 -0.60972 0.05301 -0.61441 0.06829 C -0.61667 0.0757 -0.61754 0.08334 -0.62031 0.09051 C -0.62257 0.14306 -0.62674 0.19792 -0.61788 0.24931 C -0.61545 0.26366 -0.61441 0.28172 -0.60851 0.29375 C -0.6033 0.31899 -0.60903 0.29561 -0.60382 0.30949 C -0.60122 0.31598 -0.60139 0.32361 -0.59913 0.33033 C -0.5974 0.34051 -0.59653 0.35116 -0.59306 0.36042 C -0.59184 0.38287 -0.58924 0.39445 -0.58333 0.41436 C -0.58108 0.42199 -0.57899 0.43843 -0.57622 0.44607 C -0.57448 0.45093 -0.57101 0.45417 -0.5691 0.4588 C -0.56215 0.47477 -0.55729 0.4882 -0.55486 0.50649 C -0.55521 0.58102 -0.55521 0.65579 -0.55608 0.73033 C -0.55625 0.74375 -0.56181 0.76088 -0.56563 0.77315 C -0.56754 0.77917 -0.57396 0.78889 -0.57396 0.78889 C -0.57743 0.80533 -0.59531 0.81945 -0.60729 0.82223 C -0.64722 0.82084 -0.64722 0.82408 -0.67274 0.81274 C -0.67413 0.81158 -0.675 0.81019 -0.67622 0.80949 C -0.67882 0.80811 -0.68455 0.80649 -0.68455 0.80649 C -0.69358 0.79815 -0.70399 0.79537 -0.7132 0.78727 C -0.71597 0.78195 -0.71649 0.77778 -0.71788 0.77153 C -0.72188 0.75417 -0.72535 0.73635 -0.72986 0.71922 C -0.72934 0.67894 -0.74184 0.63195 -0.725 0.59838 C -0.72361 0.59051 -0.72344 0.58681 -0.7191 0.58102 C -0.71684 0.56922 -0.71372 0.55556 -0.70955 0.54445 C -0.70833 0.53565 -0.70764 0.52662 -0.70365 0.51922 C -0.70139 0.50764 -0.7007 0.49653 -0.69653 0.48588 C -0.69306 0.4544 -0.69392 0.46459 -0.6941 0.40649 C -0.69445 0.32709 -0.69531 0.24769 -0.69653 0.16829 C -0.6967 0.15926 -0.7 0.14399 -0.70365 0.13658 C -0.70521 0.12894 -0.70625 0.12176 -0.70833 0.11436 C -0.70868 0.09954 -0.70851 0.08473 -0.70955 0.06991 C -0.70972 0.0676 -0.71146 0.06598 -0.71198 0.06366 C -0.71406 0.0544 -0.71476 0.04699 -0.71788 0.0382 C -0.72222 0.02639 -0.72309 0.01343 -0.72743 0.00162 C -0.72778 -0.00092 -0.72795 -0.0037 -0.72865 -0.00625 C -0.72917 -0.0081 -0.73056 -0.00926 -0.73108 -0.01111 C -0.73351 -0.0199 -0.73281 -0.02847 -0.73698 -0.03634 C -0.73854 -0.0449 -0.74028 -0.05439 -0.7441 -0.0618 C -0.74635 -0.0706 -0.75208 -0.07106 -0.75833 -0.07291 C -0.76754 -0.07245 -0.77656 -0.07222 -0.78594 -0.07129 C -0.78681 -0.07129 -0.79254 -0.06898 -0.79427 -0.06828 C -0.79653 -0.06736 -0.80122 -0.06504 -0.80122 -0.06504 C -0.80486 -0.06018 -0.80729 -0.05764 -0.81215 -0.05555 C -0.81927 -0.04583 -0.82066 -0.03264 -0.825 -0.0206 C -0.8257 0.16574 -0.82118 0.36065 -0.83229 0.54769 C -0.83264 0.58311 -0.83229 0.61852 -0.83333 0.65394 C -0.83368 0.66389 -0.83906 0.67824 -0.84167 0.68727 C -0.84445 0.69676 -0.84583 0.70857 -0.84913 0.7176 C -0.8533 0.7294 -0.86042 0.74005 -0.86563 0.75093 C -0.86701 0.75741 -0.8691 0.75996 -0.87396 0.76204 C -0.87882 0.75278 -0.87917 0.74144 -0.88108 0.73033 C -0.88195 0.725 -0.88455 0.71436 -0.88455 0.71436 C -0.88403 0.61389 -0.90243 0.50811 -0.87865 0.41274 C -0.8783 0.2713 -0.92917 0.10649 -0.87031 -0.01111 C -0.86806 -0.02268 -0.87066 -0.01226 -0.86563 -0.02384 C -0.86233 -0.03171 -0.8599 -0.03958 -0.85486 -0.04606 C -0.85243 -0.0493 -0.84826 -0.05046 -0.84549 -0.05231 C -0.83021 -0.06319 -0.8184 -0.06967 -0.80122 -0.07291 C -0.73316 -0.1199 -0.64809 -0.08449 -0.57153 -0.08564 C -0.5382 -0.08611 -0.50486 -0.0868 -0.47153 -0.08726 C -0.46129 -0.09189 -0.45313 -0.0912 -0.44184 -0.09189 C -0.10313 -0.09051 -0.20885 -0.10208 -0.07622 -0.08726 C -0.0684 -0.08194 -0.05868 -0.08055 -0.05 -0.07777 C -0.04358 -0.07176 -0.0349 -0.06828 -0.02743 -0.06504 C -0.01892 -0.0574 -0.02308 -0.05949 -0.01563 -0.05717 C -0.01163 -0.05347 -0.00832 -0.05231 -0.00365 -0.05069 C 0.004 -0.04398 0.0047 -0.04514 0.0047 -0.03333 " pathEditMode="relative" ptsTypes="fffffffffffffffffffffffffffffffffffffffffffffffffffffffffffffffffffffffffffffffffffffffffffffffffffffffffffffffffffffffffffffffffffffffffffA">
                                      <p:cBhvr>
                                        <p:cTn id="6" dur="258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NS\Desktop\зрит. гимн\24059113-kolorowe-animowanych-ilustracji-wektorowych-bajki-zam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5" name="Picture 3" descr="C:\Users\DNS\Desktop\зрит. гимн\BLP47_enl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3429000"/>
            <a:ext cx="1512168" cy="136815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91680" y="5085184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Фея из далёкой сказки ,приглашает поиграть.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С нею вместе полетать. </a:t>
            </a:r>
            <a:endParaRPr lang="ru-RU" sz="2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NS\Desktop\зрит. гимн\24059113-kolorowe-animowanych-ilustracji-wektorowych-bajki-zam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5" name="Picture 3" descr="C:\Users\DNS\Desktop\зрит. гимн\BLP47_enl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4221088"/>
            <a:ext cx="1512168" cy="1368151"/>
          </a:xfrm>
          <a:prstGeom prst="rect">
            <a:avLst/>
          </a:prstGeom>
          <a:noFill/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65 -1.4018E-6 C -0.03211 -0.09993 -0.04895 -0.20379 -0.04965 -0.3058 C -0.04965 -0.31298 -0.05191 -0.322 -0.0552 -0.32801 C -0.05746 -0.34004 -0.06059 -0.35184 -0.06423 -0.3634 C -0.06597 -0.36919 -0.06579 -0.37358 -0.06892 -0.3789 C -0.06979 -0.38307 -0.07083 -0.387 -0.07204 -0.3907 C -0.07413 -0.40527 -0.08142 -0.43211 -0.08871 -0.44437 C -0.09114 -0.45639 -0.09791 -0.47166 -0.10677 -0.4786 C -0.10833 -0.48392 -0.11024 -0.486 -0.11336 -0.48994 C -0.11423 -0.49132 -0.1151 -0.49271 -0.11579 -0.4941 C -0.11614 -0.49526 -0.11614 -0.49711 -0.11666 -0.49803 C -0.11788 -0.49965 -0.11979 -0.50058 -0.12118 -0.5022 C -0.12534 -0.50682 -0.12847 -0.51145 -0.13454 -0.51376 C -0.13958 -0.52209 -0.14826 -0.52648 -0.15572 -0.53088 C -0.16024 -0.53319 -0.16336 -0.53666 -0.16805 -0.53851 C -0.17361 -0.54337 -0.17864 -0.54522 -0.18472 -0.54892 C -0.18628 -0.55008 -0.18923 -0.5517 -0.18923 -0.55147 C -0.19253 -0.55702 -0.19652 -0.55771 -0.20173 -0.55933 C -0.20572 -0.56118 -0.20868 -0.56581 -0.21267 -0.5672 C -0.21684 -0.56859 -0.22083 -0.56997 -0.225 -0.5709 C -0.23333 -0.57784 -0.2434 -0.57807 -0.25295 -0.58131 C -0.26979 -0.58755 -0.27916 -0.58871 -0.29861 -0.5894 C -0.32066 -0.58964 -0.3427 -0.5901 -0.36458 -0.59056 C -0.3743 -0.59472 -0.35746 -0.58778 -0.37673 -0.59311 C -0.38159 -0.59472 -0.38645 -0.59658 -0.39131 -0.59819 C -0.61614 -0.5975 -0.58281 -0.60907 -0.69166 -0.59056 C -0.70312 -0.58617 -0.71475 -0.582 -0.72638 -0.57761 C -0.7335 -0.57182 -0.7427 -0.57113 -0.75069 -0.5672 C -0.7552 -0.56488 -0.76319 -0.55818 -0.76319 -0.55794 C -0.77066 -0.54522 -0.77395 -0.5288 -0.7776 -0.51376 C -0.77968 -0.5052 -0.78107 -0.49364 -0.78559 -0.48647 C -0.79097 -0.45385 -0.7875 -0.47768 -0.78888 -0.41453 C -0.78576 -0.3375 -0.78819 -0.40643 -0.78663 -0.24821 C -0.78576 -0.16794 -0.78993 -0.19454 -0.78437 -0.16215 C -0.78385 -0.12445 -0.79635 -0.08073 -0.77864 -0.0495 C -0.77795 -0.04349 -0.77673 -0.0384 -0.77534 -0.03261 C -0.7743 -0.02059 -0.77187 -0.01342 -0.76857 -0.00254 C -0.7677 0.01249 -0.76614 0.02637 -0.76197 0.04048 C -0.76041 0.05644 -0.75625 0.07032 -0.75191 0.0849 C -0.75138 0.08675 -0.74947 0.08744 -0.74861 0.08883 C -0.74444 0.096 -0.74184 0.10386 -0.73628 0.10988 C -0.73281 0.11844 -0.72725 0.12422 -0.72066 0.12931 C -0.71753 0.13532 -0.70868 0.1418 -0.70295 0.14365 C -0.69583 0.15198 -0.68732 0.15799 -0.67829 0.16331 C -0.67447 0.17002 -0.66579 0.17234 -0.65937 0.17372 C -0.65347 0.17742 -0.64895 0.17928 -0.64253 0.18043 C -0.63611 0.18552 -0.62552 0.1876 -0.61788 0.18968 C -0.61267 0.19385 -0.60746 0.195 -0.60138 0.19616 C -0.5927 0.20241 -0.58107 0.20588 -0.571 0.20773 C -0.5526 0.21536 -0.53368 0.22184 -0.51423 0.22392 C -0.47691 0.22346 -0.43993 0.22346 -0.4026 0.22207 C -0.39062 0.22207 -0.37795 0.21721 -0.36562 0.21582 C -0.35434 0.21305 -0.35138 0.21282 -0.33663 0.21189 C -0.32638 0.2075 -0.31041 0.2075 -0.29965 0.2068 C -0.29322 0.20264 -0.2868 0.20403 -0.27968 0.20148 C -0.25729 0.19339 -0.23559 0.18205 -0.21267 0.17534 C -0.20729 0.1684 -0.19461 0.15753 -0.18715 0.1529 C -0.18368 0.14735 -0.17916 0.14134 -0.17708 0.13486 C -0.1743 0.12653 -0.17361 0.11774 -0.17031 0.10988 C -0.16892 0.10155 -0.16649 0.09369 -0.16267 0.08652 C -0.16232 0.07287 -0.16215 0.05945 -0.16145 0.0458 C -0.16076 0.03401 -0.15572 0.02267 -0.15243 0.01203 C -0.15121 -0.00393 -0.15243 0.00301 -0.14895 -0.00925 C -0.14826 -0.0118 -0.14687 -0.01689 -0.14687 -0.01665 C -0.14548 -0.02683 -0.14461 -0.03608 -0.14236 -0.04557 C -0.14305 -0.09669 -0.13802 -0.14203 -0.15677 -0.18691 C -0.15885 -0.19153 -0.15937 -0.19824 -0.16145 -0.20264 C -0.16371 -0.20726 -0.16822 -0.21443 -0.17152 -0.21813 C -0.17309 -0.22392 -0.17447 -0.22716 -0.17812 -0.23155 C -0.1809 -0.23733 -0.18454 -0.24289 -0.18923 -0.24705 C -0.19531 -0.25723 -0.2052 -0.26209 -0.21371 -0.26926 C -0.22552 -0.27851 -0.23732 -0.28822 -0.24965 -0.29655 C -0.25347 -0.30372 -0.26354 -0.31228 -0.27083 -0.31483 C -0.27864 -0.3213 -0.2934 -0.32524 -0.30329 -0.32801 C -0.3717 -0.32778 -0.4401 -0.32801 -0.50868 -0.32662 C -0.51475 -0.32639 -0.5243 -0.31992 -0.52986 -0.3176 C -0.53316 -0.31621 -0.53993 -0.3139 -0.53993 -0.31367 C -0.54479 -0.30997 -0.54739 -0.30696 -0.55329 -0.3058 C -0.56006 -0.29794 -0.56892 -0.29285 -0.57569 -0.28499 C -0.58489 -0.27365 -0.59045 -0.2607 -0.59791 -0.24821 C -0.60034 -0.24011 -0.60329 -0.23178 -0.60572 -0.22322 C -0.60729 -0.21767 -0.60781 -0.21119 -0.6092 -0.20518 C -0.61093 -0.18089 -0.61805 -0.15128 -0.60572 -0.13093 C -0.60277 -0.11728 -0.59809 -0.10479 -0.59461 -0.09137 C -0.59062 -0.07726 -0.58784 -0.06685 -0.58003 -0.05482 C -0.57795 -0.04811 -0.57447 -0.04464 -0.571 -0.03932 C -0.56736 -0.03377 -0.56197 -0.01758 -0.55763 -0.01434 C -0.55295 -0.01064 -0.55086 -0.00971 -0.54756 -0.00509 C -0.54322 0.00116 -0.53854 0.00671 -0.53194 0.00925 C -0.52378 0.0155 -0.51562 0.01851 -0.50642 0.02244 C -0.50486 0.02313 -0.50347 0.02429 -0.50173 0.02475 C -0.49826 0.02614 -0.49062 0.02753 -0.49062 0.02776 C -0.45972 0.0458 -0.44201 0.031 -0.39253 0.03007 C -0.38524 0.02799 -0.37847 0.02568 -0.37135 0.02383 C -0.36597 0.02082 -0.36093 0.01851 -0.35572 0.0155 C -0.35017 0.01272 -0.346 0.00717 -0.33993 0.00532 C -0.33611 0.00162 -0.33125 -0.00324 -0.32673 -0.00509 C -0.32274 -0.00856 -0.321 -0.01249 -0.31666 -0.01434 C -0.31215 -0.01943 -0.31006 -0.02544 -0.30659 -0.03123 C -0.30555 -0.03447 -0.30434 -0.03794 -0.30434 -0.04164 C -0.30434 -0.0613 -0.30468 -0.08096 -0.30538 -0.10062 C -0.30555 -0.10363 -0.31145 -0.12237 -0.31319 -0.12537 C -0.31562 -0.12954 -0.31892 -0.13231 -0.321 -0.13717 C -0.32638 -0.15013 -0.33472 -0.16493 -0.3434 -0.17511 C -0.34583 -0.18205 -0.34722 -0.1839 -0.35121 -0.18945 C -0.35503 -0.19477 -0.35486 -0.19986 -0.36006 -0.20379 C -0.36197 -0.2105 -0.36684 -0.21975 -0.37135 -0.22484 C -0.37256 -0.23109 -0.37517 -0.23595 -0.37795 -0.24173 C -0.37934 -0.24983 -0.3809 -0.25676 -0.38472 -0.26394 C -0.38611 -0.27504 -0.38993 -0.28545 -0.39253 -0.29655 C -0.39218 -0.31367 -0.39236 -0.33079 -0.39131 -0.34767 C -0.39079 -0.35484 -0.38107 -0.36132 -0.37673 -0.36479 C -0.37204 -0.36849 -0.36649 -0.3752 -0.36111 -0.37636 C -0.3526 -0.37867 -0.34427 -0.38422 -0.33576 -0.38561 C -0.3302 -0.38677 -0.32604 -0.38746 -0.321 -0.38954 C -0.23316 -0.38908 -0.14531 -0.39024 -0.05763 -0.38815 C -0.05208 -0.38792 -0.04375 -0.37566 -0.03975 -0.37266 C -0.03697 -0.37034 -0.03072 -0.36734 -0.03072 -0.3671 C -0.02465 -0.36017 -0.01475 -0.35068 -0.00746 -0.34513 C -0.0026 -0.34143 0.00365 -0.33726 0.0073 -0.33194 C 0.01511 -0.32038 0.02171 -0.3065 0.0283 -0.29424 C 0.03108 -0.28938 0.03282 -0.28499 0.03629 -0.28105 C 0.03855 -0.27296 0.04132 -0.26486 0.04532 -0.25746 C 0.04688 -0.24844 0.04914 -0.23895 0.05191 -0.23016 C 0.0533 -0.226 0.05625 -0.21698 0.05625 -0.21675 C 0.05712 -0.20009 0.0599 -0.1839 0.06303 -0.16747 C 0.06303 -0.15938 0.07483 -0.07425 0.05851 -0.03794 C 0.0573 -0.02984 0.05504 -0.02521 0.05191 -0.01827 C 0.04896 -0.01156 0.04636 -0.00393 0.04184 0.00139 C 0.03299 0.0118 0.0224 0.0155 0.01042 0.01828 C -0.01319 0.01758 -0.02048 0.01989 -0.0375 0.01319 C -0.03993 0.01157 -0.04184 0.00972 -0.04409 0.00787 C -0.04722 0.00555 -0.04322 -1.4018E-6 -0.04965 -1.4018E-6 Z " pathEditMode="relative" rAng="0" ptsTypes="fffffffffffffffffffffffffffffffffffffffffffffffffffffffffffffffffffffffffffffffffffffffffffffffffffffffffffffffffffffffffffffffffffff">
                                      <p:cBhvr>
                                        <p:cTn id="6" dur="232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" y="-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DNS\Desktop\зрит. гимн\m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C:\Users\DNS\Desktop\d2d72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852936"/>
            <a:ext cx="1826518" cy="86409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79712" y="764704"/>
            <a:ext cx="4968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С рыбкой золотой играли,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От неё не отставали.</a:t>
            </a:r>
            <a:endParaRPr lang="ru-RU" sz="2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121</Words>
  <Application>Microsoft Office PowerPoint</Application>
  <PresentationFormat>Экран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DNS</cp:lastModifiedBy>
  <cp:revision>12</cp:revision>
  <dcterms:created xsi:type="dcterms:W3CDTF">2015-12-25T19:06:15Z</dcterms:created>
  <dcterms:modified xsi:type="dcterms:W3CDTF">2016-01-07T11:57:38Z</dcterms:modified>
</cp:coreProperties>
</file>