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B213F4-22B0-4391-9A6F-E60D180CAB20}" type="datetimeFigureOut">
              <a:rPr lang="ru-RU" smtClean="0"/>
              <a:pPr/>
              <a:t>27.12.2015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0A51F-A19F-479B-BC7C-D9E4802379C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зрит. гимн\Пчела и мед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67744" y="836712"/>
            <a:ext cx="50405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FF0000"/>
                </a:solidFill>
              </a:rPr>
              <a:t>Гимнастика для глаз </a:t>
            </a:r>
          </a:p>
          <a:p>
            <a:r>
              <a:rPr lang="ru-RU" sz="3200" b="1" i="1" dirty="0" smtClean="0">
                <a:solidFill>
                  <a:srgbClr val="FF0000"/>
                </a:solidFill>
              </a:rPr>
              <a:t>«Забавные насекомые.»</a:t>
            </a:r>
            <a:endParaRPr lang="ru-RU" sz="3200" b="1" i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23728" y="4365104"/>
            <a:ext cx="373243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/>
              <a:t>Воспитатель  МКДОУ «</a:t>
            </a:r>
            <a:r>
              <a:rPr lang="ru-RU" sz="1600" dirty="0" err="1" smtClean="0"/>
              <a:t>Шварцевский</a:t>
            </a:r>
            <a:r>
              <a:rPr lang="ru-RU" sz="1600" dirty="0" smtClean="0"/>
              <a:t> </a:t>
            </a:r>
            <a:r>
              <a:rPr lang="ru-RU" sz="1600" dirty="0" err="1" smtClean="0"/>
              <a:t>д</a:t>
            </a:r>
            <a:r>
              <a:rPr lang="ru-RU" sz="1600" dirty="0" smtClean="0"/>
              <a:t>/с </a:t>
            </a:r>
          </a:p>
          <a:p>
            <a:r>
              <a:rPr lang="ru-RU" sz="1600" dirty="0" smtClean="0"/>
              <a:t>Кирова Надежда Николаевна.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NS\Desktop\зрит. гимн. 2\FON-LETO-PREV`YU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2051" name="Picture 3" descr="C:\Users\DNS\Desktop\зрит. гимн. 2\KUZ2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DFB"/>
              </a:clrFrom>
              <a:clrTo>
                <a:srgbClr val="FFFD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3861048"/>
            <a:ext cx="1150243" cy="9485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100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-4.44444E-6 -9.90053E-7 C 0.01858 -0.05135 0.03716 -0.10271 0.06077 -0.10548 C 0.08438 -0.10826 0.10973 -0.00971 0.14167 -0.01689 C 0.17362 -0.02429 0.21268 -0.14874 0.25244 -0.14897 C 0.29219 -0.1492 0.33681 0.00093 0.37987 -0.0185 C 0.42292 -0.03794 0.46441 -0.26625 0.51077 -0.26579 C 0.55712 -0.26532 0.60348 -0.00162 0.65834 -0.0155 C 0.7132 -0.02961 0.92066 -0.27157 0.84046 -0.34952 C 0.76025 -0.42748 0.32952 -0.5436 0.17744 -0.48323 C 0.02535 -0.42262 -0.02517 -0.07865 -0.07256 0.01411 C -0.11996 0.10687 -0.11354 0.08975 -0.10711 0.0731 " pathEditMode="relative" rAng="0" ptsTypes="aaaaaaaaaaA">
                                      <p:cBhvr>
                                        <p:cTn id="6" dur="5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-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DNS\Desktop\зрит. гимн\683720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5" name="Picture 3" descr="C:\Users\DNS\Desktop\зрит. гимн. 2\dragonfly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5576" y="2132856"/>
            <a:ext cx="1008112" cy="10081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repeatCount="indefinite" accel="50000" decel="50000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Motion origin="layout" path="M 1.11111E-6 2.59259E-6 C 0.00903 -0.0007 0.0191 0.00231 0.02726 -0.00301 C 0.03854 -0.01065 0.04722 -0.02292 0.05938 -0.02847 C 0.06354 -0.03658 0.06597 -0.04398 0.07014 -0.05232 C 0.07379 -0.05972 0.075 -0.07222 0.07726 -0.08079 C 0.07813 -0.12917 0.07222 -0.14746 0.08681 -0.18079 C 0.09028 -0.18889 0.09306 -0.19607 0.1 -0.19838 C 0.10313 -0.19792 0.10643 -0.19838 0.10938 -0.19676 C 0.11077 -0.19607 0.11094 -0.19329 0.11181 -0.1919 C 0.11493 -0.18704 0.11736 -0.18287 0.12014 -0.17778 C 0.12136 -0.1713 0.12222 -0.16736 0.125 -0.16181 C 0.12691 -0.15023 0.12986 -0.13935 0.13334 -0.12847 C 0.13525 -0.12246 0.1349 -0.11551 0.13681 -0.10949 C 0.13733 -0.10764 0.13854 -0.10625 0.13924 -0.10463 C 0.13976 -0.10324 0.14011 -0.10162 0.14045 -0.1 C 0.1408 -0.09468 0.14097 -0.08935 0.14167 -0.08403 C 0.14219 -0.08079 0.14393 -0.07454 0.14393 -0.07454 C 0.14445 -0.01088 0.12587 0.0618 0.15104 0.11597 C 0.154 0.13148 0.15782 0.14421 0.16771 0.15393 C 0.16945 0.16065 0.17309 0.16204 0.17604 0.16829 C 0.18455 0.18657 0.20052 0.20208 0.21667 0.20648 C 0.24097 0.20486 0.24393 0.21041 0.25347 0.18588 C 0.25469 0.17801 0.25608 0.17245 0.25834 0.16504 C 0.26007 0.15162 0.26111 0.13333 0.26667 0.12222 C 0.2665 0.10092 0.27691 -0.00185 0.25712 -0.04445 C 0.25556 -0.05463 0.25452 -0.06551 0.25104 -0.07454 C 0.25052 -0.08357 0.24879 -0.09259 0.24879 -0.10162 C 0.24879 -0.11597 0.24931 -0.13009 0.25 -0.14445 C 0.25018 -0.14792 0.25261 -0.15278 0.25347 -0.15556 C 0.2599 -0.17523 0.27483 -0.17917 0.28924 -0.18403 C 0.30382 -0.19769 0.33282 -0.19977 0.35 -0.20162 C 0.39566 -0.20046 0.44115 -0.2 0.48681 -0.19838 C 0.49445 -0.19815 0.50052 -0.19074 0.50712 -0.18727 C 0.5224 -0.1794 0.54115 -0.17292 0.55712 -0.16829 C 0.56285 -0.16296 0.56927 -0.16227 0.57604 -0.16019 C 0.58108 -0.15857 0.58525 -0.15533 0.59045 -0.15394 C 0.59688 -0.14954 0.60469 -0.14653 0.61181 -0.14445 C 0.62049 -0.13866 0.63073 -0.13773 0.63924 -0.13171 C 0.64722 -0.12616 0.65538 -0.11968 0.66181 -0.11111 C 0.66372 -0.10486 0.66632 -0.09977 0.66771 -0.09352 C 0.66945 -0.0507 0.68195 0.01204 0.66545 0.04606 C 0.66441 0.05162 0.66337 0.05856 0.66181 0.06366 C 0.66042 0.06805 0.65799 0.07153 0.65712 0.07616 C 0.65469 0.08912 0.65 0.10347 0.64271 0.11273 C 0.63976 0.12106 0.63663 0.12824 0.63091 0.13333 C 0.62188 0.14954 0.61094 0.1544 0.59636 0.15717 C 0.54879 0.15671 0.50104 0.15787 0.45347 0.15555 C 0.4441 0.15509 0.43316 0.14375 0.42379 0.14143 C 0.4191 0.13727 0.41476 0.13541 0.41059 0.13032 C 0.40608 0.11736 0.39913 0.10254 0.39167 0.09213 C 0.3908 0.08958 0.39045 0.08657 0.38924 0.08426 C 0.38837 0.08264 0.38646 0.08264 0.38559 0.08102 C 0.38368 0.07778 0.38282 0.07338 0.38091 0.06991 C 0.38056 0.06829 0.38038 0.06643 0.37969 0.06504 C 0.37865 0.06273 0.37691 0.06111 0.37604 0.05879 C 0.37101 0.04421 0.36962 0.02708 0.36424 0.01273 C 0.36459 0.00116 0.36441 -0.01065 0.36545 -0.02222 C 0.3658 -0.02593 0.37101 -0.03033 0.37257 -0.03171 C 0.37674 -0.03542 0.38247 -0.04144 0.38681 -0.04445 C 0.39202 -0.04792 0.39809 -0.04861 0.40347 -0.05232 C 0.429 -0.05116 0.43507 -0.05347 0.45347 -0.04607 C 0.46025 -0.04005 0.46771 -0.03796 0.475 -0.03334 C 0.47969 -0.02454 0.48681 -0.02222 0.49271 -0.01412 C 0.49601 -0.00139 0.50243 0.01898 0.50938 0.0287 C 0.51094 0.03657 0.51389 0.04305 0.51545 0.05092 C 0.51702 0.05949 0.51771 0.06736 0.52136 0.07477 C 0.5217 0.08055 0.5217 0.08634 0.52257 0.09213 C 0.52344 0.09722 0.52622 0.10139 0.52726 0.10648 C 0.52952 0.11852 0.5316 0.13102 0.53681 0.14143 C 0.53854 0.15671 0.54288 0.17199 0.54757 0.18588 C 0.55174 0.19815 0.55243 0.21204 0.55712 0.22384 C 0.55868 0.23217 0.56059 0.24213 0.56424 0.2493 C 0.56597 0.26111 0.57205 0.26967 0.57726 0.2794 C 0.58525 0.29444 0.58907 0.31366 0.60226 0.32222 C 0.60938 0.33171 0.62466 0.33819 0.63438 0.33981 C 0.64514 0.34467 0.65764 0.34491 0.66893 0.34606 C 0.67934 0.3456 0.68976 0.34583 0.7 0.34444 C 0.70521 0.34375 0.70764 0.33495 0.71059 0.33032 C 0.72032 0.31504 0.7257 0.2956 0.73438 0.2794 C 0.73646 0.26898 0.7408 0.26018 0.74271 0.2493 C 0.7441 0.24143 0.74341 0.23773 0.74636 0.23032 C 0.75434 0.21065 0.76476 0.19305 0.77257 0.17315 C 0.77448 0.16273 0.77691 0.15162 0.77969 0.14143 C 0.78108 0.13611 0.78438 0.12546 0.78438 0.12546 C 0.78368 0.09097 0.78316 0.05671 0.78212 0.02222 C 0.78177 0.01018 0.77691 -0.00162 0.77379 -0.01273 C 0.76858 -0.03125 0.76459 -0.05023 0.75834 -0.06829 C 0.75677 -0.07847 0.75417 -0.08889 0.75104 -0.09838 C 0.74532 -0.11551 0.75018 -0.09769 0.74393 -0.11273 C 0.74011 -0.12199 0.73907 -0.13334 0.73559 -0.14283 C 0.72604 -0.16898 0.71302 -0.19931 0.69271 -0.21273 C 0.68872 -0.21528 0.68264 -0.21574 0.67847 -0.21736 C 0.66563 -0.22222 0.65261 -0.2257 0.63924 -0.22847 C 0.63646 -0.22917 0.63368 -0.22963 0.63091 -0.23009 C 0.62292 -0.23125 0.60712 -0.23334 0.60712 -0.23334 C 0.59931 -0.23773 0.59271 -0.24097 0.58438 -0.24283 C 0.57552 -0.25162 0.56372 -0.25232 0.55347 -0.25718 C 0.54115 -0.26296 0.55174 -0.26111 0.53802 -0.26667 C 0.52361 -0.27269 0.50764 -0.27917 0.49271 -0.28241 C 0.48472 -0.28681 0.47761 -0.28912 0.46893 -0.29051 C 0.4632 -0.29283 0.45799 -0.29514 0.45226 -0.29676 C 0.38993 -0.2963 0.32778 -0.29607 0.26545 -0.29514 C 0.25278 -0.29491 0.24202 -0.28519 0.22969 -0.28241 C 0.21945 -0.27709 0.20851 -0.27732 0.19757 -0.27616 C 0.19097 -0.27315 0.18403 -0.27176 0.17726 -0.26968 C 0.16771 -0.26667 0.15834 -0.26181 0.14879 -0.25857 C 0.14306 -0.25417 0.13681 -0.2507 0.13091 -0.24746 C 0.12032 -0.2419 0.10938 -0.24121 0.10104 -0.23009 C 0.09896 -0.22037 0.09271 -0.21667 0.08681 -0.21111 C 0.079 -0.20371 0.0724 -0.19445 0.06893 -0.18241 C 0.06597 -0.17269 0.06268 -0.15579 0.05469 -0.15232 C 0.05087 -0.14722 0.04809 -0.14074 0.04393 -0.13634 C 0.0349 -0.12709 0.02275 -0.1213 0.01545 -0.10949 C 0.01042 -0.10162 0.00972 -0.08912 0.00712 -0.0794 C 0.00504 -0.05556 0.00799 -0.02894 0.00226 -0.00625 C 0.00382 2.59259E-6 0.00469 -0.00209 1.11111E-6 2.59259E-6 Z " pathEditMode="relative" ptsTypes="fffffffffffffffffffffffffffffff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C:\Users\DNS\Desktop\зрит. гимн\img6.jpg"/>
          <p:cNvPicPr>
            <a:picLocks noChangeAspect="1" noChangeArrowheads="1"/>
          </p:cNvPicPr>
          <p:nvPr/>
        </p:nvPicPr>
        <p:blipFill>
          <a:blip r:embed="rId2" cstate="print"/>
          <a:srcRect l="388" b="59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100" name="Picture 4" descr="C:\Users\DNS\Desktop\зрит. гимн\как-нарисовать-бабочку-цветными-карандашами-миниатюра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47664" y="2492896"/>
            <a:ext cx="1584176" cy="878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301 C -0.00173 -0.00857 -0.00225 -0.02037 -0.00399 -0.03195 C -0.00434 -0.03426 -0.00573 -0.03611 -0.00642 -0.0382 C -0.01475 -0.06297 -0.02396 -0.07454 -0.04444 -0.07801 C -0.04861 -0.08172 -0.05156 -0.08264 -0.05642 -0.08426 C -0.07291 -0.08357 -0.09444 -0.08704 -0.11111 -0.07801 C -0.13246 -0.07963 -0.12604 -0.07732 -0.13732 -0.08125 C -0.14791 -0.08496 -0.14305 -0.08311 -0.15277 -0.0875 C -0.15399 -0.08797 -0.15642 -0.08912 -0.15642 -0.08889 C -0.16024 -0.09422 -0.16267 -0.09954 -0.16718 -0.10348 C -0.16979 -0.1088 -0.17552 -0.11922 -0.17552 -0.11899 C -0.17847 -0.13311 -0.18246 -0.1463 -0.18489 -0.16042 C -0.18437 -0.18889 -0.18906 -0.2176 -0.17656 -0.24144 C -0.17517 -0.25186 -0.17066 -0.25649 -0.16718 -0.26528 C -0.15816 -0.28843 -0.13472 -0.29422 -0.11718 -0.30024 C -0.10243 -0.31343 -0.05347 -0.31274 -0.04444 -0.31297 C 0.12379 -0.3125 0.29202 -0.31297 0.46025 -0.31135 C 0.47934 -0.31111 0.50295 -0.29236 0.52223 -0.28588 C 0.53507 -0.27686 0.51893 -0.2875 0.53177 -0.28125 C 0.54028 -0.27709 0.54775 -0.27084 0.55677 -0.26852 C 0.56268 -0.26019 0.57066 -0.25394 0.57813 -0.24792 C 0.58733 -0.23149 0.59375 -0.21019 0.60677 -0.19861 C 0.61233 -0.18611 0.61736 -0.17385 0.62344 -0.16204 C 0.62795 -0.15301 0.63594 -0.14236 0.63889 -0.13195 C 0.64427 -0.11343 0.64844 -0.09514 0.65313 -0.07639 C 0.65764 -0.03426 0.65504 0.00578 0.65434 0.04907 C 0.654 0.06597 0.65677 0.09629 0.64844 0.11412 C 0.64532 0.13055 0.64254 0.14699 0.63889 0.16319 C 0.63507 0.18078 0.64098 0.15694 0.63525 0.17754 C 0.63438 0.18078 0.63282 0.18703 0.63282 0.18726 C 0.63143 0.19768 0.62622 0.2243 0.62223 0.23472 C 0.61667 0.2493 0.60799 0.26157 0.6007 0.2743 C 0.5967 0.28125 0.59861 0.28264 0.59358 0.28703 C 0.5908 0.28958 0.58698 0.28981 0.58403 0.29189 C 0.57726 0.29699 0.57396 0.30463 0.56615 0.30764 C 0.55591 0.31597 0.54445 0.32453 0.53525 0.33472 C 0.52657 0.34444 0.51736 0.3537 0.50677 0.35856 C 0.49688 0.36805 0.48542 0.3743 0.47344 0.37754 C 0.46372 0.38611 0.454 0.38773 0.44358 0.39351 C 0.43698 0.39722 0.43282 0.40231 0.4257 0.40463 C 0.42101 0.41088 0.41528 0.41203 0.40903 0.41412 C 0.404 0.42083 0.3974 0.42222 0.39115 0.42685 C 0.38473 0.43171 0.38351 0.43588 0.3757 0.43796 C 0.36389 0.44722 0.3415 0.45926 0.32813 0.4618 C 0.3092 0.47407 0.25104 0.46921 0.23525 0.46967 C 0.14306 0.46643 0.17014 0.47754 0.12934 0.46018 C 0.11771 0.44976 0.10365 0.44768 0.09115 0.43958 C 0.08681 0.4368 0.0816 0.4331 0.07813 0.42847 C 0.06945 0.41666 0.07778 0.42314 0.06858 0.41736 C 0.06493 0.41226 0.06181 0.40972 0.05677 0.40764 C 0.054 0.40648 0.04844 0.40463 0.04844 0.40486 C 0.0441 0.40069 0.03993 0.40069 0.03525 0.39814 C 0.02292 0.39143 0.00886 0.38657 -0.00399 0.3824 C -0.02343 0.37615 -0.00121 0.38611 -0.02066 0.37754 C -0.02517 0.37569 -0.03385 0.37129 -0.03385 0.37152 C -0.04114 0.36111 -0.03802 0.35347 -0.03975 0.33796 C -0.04045 0.33148 -0.04236 0.32523 -0.04323 0.31875 C -0.04288 0.30555 -0.04305 0.29236 -0.04218 0.27916 C -0.04132 0.26643 -0.03437 0.25347 -0.03021 0.24259 C -0.02708 0.23426 -0.02517 0.22384 -0.01944 0.21736 C -0.01007 0.20671 0.01216 0.19884 0.02448 0.19514 C 0.03038 0.18981 0.03663 0.18865 0.04358 0.18703 C 0.08837 0.16412 0.13542 0.18333 0.18525 0.18402 C 0.20278 0.1875 0.21979 0.19861 0.23646 0.20625 C 0.23854 0.20717 0.25157 0.20926 0.25191 0.20926 C 0.2566 0.21018 0.26615 0.2125 0.26615 0.21273 C 0.28924 0.22777 0.34636 0.21759 0.35903 0.21736 C 0.36823 0.21319 0.3757 0.20555 0.38525 0.20301 C 0.39462 0.19259 0.40538 0.18657 0.41615 0.17916 C 0.42014 0.17639 0.42327 0.17176 0.42691 0.16805 C 0.43056 0.16435 0.44011 0.1618 0.44011 0.16203 C 0.44618 0.15486 0.45139 0.15185 0.45782 0.14583 C 0.46545 0.13865 0.46684 0.13564 0.47448 0.12523 C 0.47778 0.12083 0.48021 0.11435 0.48282 0.10926 C 0.48438 0.10601 0.48768 0.09976 0.48768 0.1 C 0.48889 0.09004 0.4908 0.08194 0.49358 0.07291 C 0.49549 0.06064 0.4974 0.04907 0.49844 0.03634 C 0.49896 0.01782 0.50313 -0.01621 0.49601 -0.03519 C 0.49341 -0.05232 0.4842 -0.06551 0.47691 -0.07963 C 0.47552 -0.08241 0.47379 -0.08473 0.47223 -0.0875 C 0.47049 -0.09051 0.46736 -0.09699 0.46736 -0.09676 C 0.46493 -0.10649 0.45729 -0.10741 0.4507 -0.10973 C 0.42709 -0.10741 0.44098 -0.11111 0.42813 -0.10486 C 0.42466 -0.10324 0.41736 -0.10024 0.41736 -0.1 C 0.41285 -0.09607 0.40764 -0.09468 0.40313 -0.09074 C 0.39375 -0.08218 0.40122 -0.08565 0.39115 -0.08125 C 0.38716 -0.07963 0.37934 -0.07639 0.37934 -0.07616 C 0.36979 -0.07755 0.36007 -0.07732 0.3507 -0.07963 C 0.34931 -0.07986 0.34931 -0.08287 0.34844 -0.08426 C 0.34479 -0.08982 0.34115 -0.09607 0.33646 -0.10024 C 0.33091 -0.11088 0.32604 -0.12223 0.32101 -0.13357 C 0.31979 -0.14098 0.31875 -0.14584 0.31615 -0.15255 C 0.31354 -0.16875 0.31598 -0.16297 0.31146 -0.17153 C 0.31007 -0.18102 0.30764 -0.19144 0.30434 -0.20024 C 0.30122 -0.23681 0.30816 -0.28449 0.28768 -0.31297 C 0.28733 -0.31551 0.2875 -0.31852 0.28646 -0.32084 C 0.28577 -0.32246 0.28386 -0.32269 0.28282 -0.32408 C 0.27986 -0.32848 0.27743 -0.33357 0.27448 -0.3382 C 0.27327 -0.34028 0.27257 -0.34283 0.27101 -0.34468 C 0.2658 -0.35093 0.24653 -0.36644 0.24011 -0.37014 C 0.23507 -0.37292 0.22952 -0.37408 0.22448 -0.37639 C 0.22014 -0.38056 0.21424 -0.38241 0.20903 -0.38426 C 0.20521 -0.38565 0.19723 -0.3875 0.19723 -0.38727 C 0.17848 -0.4 0.15261 -0.39815 0.13525 -0.38264 C 0.13247 -0.37361 0.12882 -0.3669 0.12691 -0.35741 C 0.12466 -0.33449 0.12483 -0.3125 0.13056 -0.29074 C 0.13195 -0.27986 0.13577 -0.27107 0.13768 -0.26042 C 0.14375 -0.22755 0.1375 -0.24653 0.14479 -0.22709 C 0.14618 -0.21783 0.15035 -0.2 0.15434 -0.19236 C 0.15486 -0.1875 0.15677 -0.18287 0.15677 -0.17801 C 0.15677 -0.12917 0.17032 0.01064 0.10677 0.02523 C 0.10157 0.02801 0.0967 0.02963 0.09115 0.03148 C 0.07691 0.03101 0.06268 0.03078 0.04844 0.02986 C 0.03681 0.02916 0.02639 0.02037 0.01615 0.01412 C 0.00955 0.01018 0.00365 0.01088 -0.00052 0.00301 Z " pathEditMode="relative" rAng="0" ptsTypes="fffffffffffffffffffffffffffffffffffffffffffffffffffffffffffffffffffffffffffffffffffffffffffffffffffffffffffffffffff">
                                      <p:cBhvr>
                                        <p:cTn id="6" dur="5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5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NS\Desktop\зрит. гимн\obrazets-slayda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5123" name="Picture 3" descr="C:\Users\DNS\Desktop\зрит. гимн. 2\nasekomoe-bozhya-korovka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725144"/>
            <a:ext cx="1008111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05556E-6 4.81481E-6 C -0.00624 -0.00232 -0.01058 -0.00579 -0.01666 -0.00787 C -0.03142 -0.00741 -0.046 -0.00718 -0.06076 -0.00625 C -0.06458 -0.00602 -0.06458 -0.00324 -0.06788 -0.00139 C -0.07048 4.81481E-6 -0.07621 0.00162 -0.07621 0.00162 C -0.10243 0.00116 -0.12864 0.00208 -0.15486 4.81481E-6 C -0.15729 -0.00023 -0.15729 -0.00648 -0.15954 -0.00787 C -0.16631 -0.01181 -0.17395 -0.01412 -0.18107 -0.01736 C -0.2019 -0.02709 -0.22534 -0.01852 -0.24756 -0.01898 C -0.24878 -0.02014 -0.25052 -0.0206 -0.25121 -0.02222 C -0.25225 -0.02454 -0.25173 -0.02755 -0.25243 -0.03009 C -0.25295 -0.03241 -0.25416 -0.03426 -0.25486 -0.03634 C -0.25538 -0.03797 -0.25555 -0.03959 -0.2559 -0.04121 C -0.25659 -0.04445 -0.25833 -0.0507 -0.25833 -0.0507 C -0.26024 -0.0706 -0.26284 -0.08658 -0.27152 -0.10301 C -0.27308 -0.11042 -0.27638 -0.11759 -0.27986 -0.12361 C -0.28142 -0.12986 -0.2842 -0.13287 -0.28697 -0.13797 C -0.29079 -0.15301 -0.29722 -0.15949 -0.30711 -0.16806 C -0.31215 -0.17824 -0.30607 -0.16852 -0.31423 -0.17454 C -0.31562 -0.1757 -0.31649 -0.17801 -0.31788 -0.17917 C -0.31892 -0.18009 -0.32031 -0.18009 -0.32152 -0.18079 C -0.32308 -0.18172 -0.32465 -0.18264 -0.32621 -0.18403 C -0.33524 -0.1919 -0.34479 -0.19514 -0.35486 -0.2 C -0.36562 -0.20533 -0.3769 -0.21273 -0.38819 -0.21574 C -0.39444 -0.22014 -0.40138 -0.22199 -0.40833 -0.22361 C -0.41458 -0.22871 -0.41961 -0.22963 -0.42621 -0.23334 C -0.42951 -0.23519 -0.43576 -0.23959 -0.43576 -0.23959 C -0.44166 -0.24792 -0.44722 -0.24884 -0.45486 -0.25394 C -0.46354 -0.25972 -0.4717 -0.27199 -0.4809 -0.27616 C -0.49218 -0.28681 -0.50347 -0.29676 -0.51423 -0.30787 C -0.51909 -0.31297 -0.52378 -0.31459 -0.52864 -0.31898 C -0.5335 -0.32871 -0.53836 -0.33866 -0.54409 -0.34746 C -0.54739 -0.35255 -0.55034 -0.35486 -0.55243 -0.36181 C -0.55937 -0.38449 -0.55034 -0.35764 -0.55833 -0.37454 C -0.5644 -0.3875 -0.56909 -0.40185 -0.57743 -0.4125 C -0.5802 -0.42338 -0.58558 -0.43472 -0.59166 -0.44283 C -0.60156 -0.45602 -0.59149 -0.43773 -0.60121 -0.45394 C -0.60451 -0.45949 -0.60746 -0.46574 -0.61076 -0.4713 C -0.61197 -0.47338 -0.61388 -0.47454 -0.61545 -0.47616 C -0.62413 -0.48611 -0.63246 -0.4956 -0.64166 -0.50463 C -0.64895 -0.51181 -0.65677 -0.52107 -0.66545 -0.52523 C -0.67135 -0.5331 -0.68003 -0.53681 -0.68576 -0.54445 C -0.69027 -0.55047 -0.68784 -0.54792 -0.69288 -0.55232 C -0.69652 -0.55903 -0.70364 -0.56945 -0.7059 -0.57778 C -0.70763 -0.58426 -0.71024 -0.59097 -0.71319 -0.59676 C -0.71614 -0.61412 -0.71145 -0.59074 -0.71805 -0.60949 C -0.71874 -0.61204 -0.71822 -0.61482 -0.71909 -0.61736 C -0.72135 -0.62431 -0.72656 -0.63472 -0.72986 -0.64121 C -0.73211 -0.65486 -0.73645 -0.66644 -0.74045 -0.67917 C -0.74444 -0.69167 -0.74479 -0.70602 -0.75243 -0.71574 C -0.75381 -0.7213 -0.75312 -0.72107 -0.75711 -0.72523 C -0.75937 -0.72755 -0.76423 -0.73172 -0.76423 -0.73172 C -0.76805 -0.73912 -0.7717 -0.74884 -0.77743 -0.75394 C -0.78072 -0.76667 -0.76058 -0.76852 -0.75486 -0.76968 C -0.75086 -0.77037 -0.74687 -0.77084 -0.74288 -0.7713 C -0.62933 -0.76713 -0.51579 -0.76667 -0.40243 -0.75857 C -0.38454 -0.75718 -0.36736 -0.74908 -0.34999 -0.74283 C -0.31562 -0.73056 -0.28159 -0.71644 -0.24756 -0.70301 C -0.18697 -0.67894 -0.12656 -0.65185 -0.06666 -0.62523 C -0.0302 -0.60903 0.00834 -0.57709 0.03577 -0.54121 C 0.05192 -0.52014 0.07362 -0.46759 0.08577 -0.44283 C 0.09653 -0.42084 0.10903 -0.40093 0.12014 -0.37917 C 0.14549 -0.3294 0.10886 -0.39537 0.12969 -0.35857 C 0.13212 -0.3544 0.13681 -0.34584 0.13681 -0.34584 C 0.13872 -0.33797 0.13942 -0.32894 0.14289 -0.32222 C 0.1441 -0.31551 0.14567 -0.30949 0.14757 -0.30301 C 0.14688 -0.23241 0.16077 -0.18472 0.12744 -0.13797 C 0.12483 -0.12454 0.12848 -0.13773 0.12257 -0.12847 C 0.1198 -0.12408 0.11806 -0.11875 0.11546 -0.11412 C 0.11285 -0.10417 0.1073 -0.09861 0.10001 -0.09514 C 0.09723 -0.08982 0.09514 -0.0838 0.09167 -0.07917 C 0.08785 -0.07431 0.08351 -0.07408 0.07969 -0.06968 C 0.07501 -0.06412 0.07396 -0.06042 0.0691 -0.05695 C 0.06685 -0.05533 0.06164 -0.05278 0.05955 -0.0507 C 0.05226 -0.04352 0.05955 -0.04722 0.05244 -0.04445 C 0.0474 -0.04005 0.04376 -0.03542 0.03803 -0.03334 C 0.02448 -0.02014 0.0349 -0.03009 0.02257 -0.01898 C 0.02136 -0.01783 0.0191 -0.01574 0.0191 -0.01574 C 0.01823 -0.01412 0.01737 -0.01273 0.01667 -0.01111 C 0.01615 -0.00949 0.01632 -0.00741 0.01546 -0.00625 C 0.01459 -0.00509 0.01181 -0.00463 0.01181 -0.00463 " pathEditMode="relative" ptsTypes="f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NS\Desktop\зрит. гимн\FON-LETO-PREV`YU-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027" name="Picture 3" descr="C:\Users\DNS\Desktop\зрит. гимн. 2\Pchela_s_medom.pn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520" y="3573016"/>
            <a:ext cx="1368152" cy="10024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46945E-18 C 0.00469 -0.00208 0.00747 -0.00694 0.01198 -0.00949 C 0.01806 -0.01296 0.02465 -0.01458 0.0309 -0.01759 C 0.04757 -0.01713 0.06424 -0.01759 0.0809 -0.01597 C 0.08438 -0.01574 0.09462 -0.00787 0.1 -0.00648 C 0.10504 -0.00324 0.10764 0.00046 0.11198 0.00463 C 0.12552 0.01759 0.13038 0.02014 0.1382 0.04121 C 0.14254 0.05301 0.1382 0.04352 0.14653 0.0588 C 0.14774 0.06088 0.15 0.06505 0.15 0.06505 C 0.15226 0.07384 0.14965 0.06621 0.15486 0.07431 C 0.15938 0.08171 0.16302 0.09167 0.16667 0.1 C 0.16754 0.10208 0.1684 0.10417 0.1691 0.10625 C 0.16962 0.10787 0.16962 0.10949 0.17031 0.11111 C 0.17361 0.11898 0.17813 0.12639 0.1809 0.13496 C 0.18351 0.14306 0.18472 0.15185 0.18698 0.16019 C 0.18802 0.18009 0.18698 0.20162 0.19167 0.2206 C 0.19063 0.26088 0.19306 0.25787 0.1882 0.28102 C 0.18785 0.28565 0.18698 0.29051 0.18698 0.29514 C 0.18698 0.29792 0.18646 0.30139 0.1882 0.30324 C 0.18941 0.3044 0.18958 0.29977 0.19045 0.29838 C 0.19792 0.28704 0.19757 0.28843 0.2059 0.28102 C 0.22049 0.26806 0.23646 0.26019 0.25365 0.25556 C 0.2625 0.24722 0.27535 0.24676 0.28577 0.24445 C 0.29827 0.23241 0.31962 0.24514 0.33455 0.24769 C 0.34288 0.24722 0.35122 0.24699 0.35955 0.24607 C 0.36302 0.2456 0.3658 0.24259 0.3691 0.24097 C 0.38455 0.23403 0.40903 0.22083 0.425 0.2206 C 0.47379 0.21968 0.52274 0.21945 0.57153 0.21898 C 0.58594 0.21644 0.59688 0.21111 0.61198 0.20949 C 0.63698 0.20093 0.62188 0.20347 0.66788 0.20162 C 0.69879 0.20208 0.72986 0.20232 0.76077 0.20324 C 0.76493 0.20347 0.77257 0.20787 0.77257 0.20787 C 0.77622 0.21273 0.77969 0.21644 0.78455 0.21898 C 0.78768 0.2206 0.78993 0.22037 0.79288 0.22222 C 0.80139 0.22801 0.79184 0.22338 0.8 0.22685 C 0.80208 0.22963 0.80833 0.23403 0.80833 0.23009 C 0.80955 0.08403 0.80799 -0.0618 0.80712 -0.20787 C 0.80695 -0.23217 0.78993 -0.27014 0.77257 -0.27778 C 0.76372 -0.29004 0.75018 -0.29768 0.73924 -0.30648 C 0.7349 -0.30995 0.725 -0.31273 0.725 -0.31273 C 0.71875 -0.31713 0.71424 -0.31829 0.70712 -0.3206 C 0.69583 -0.32986 0.70677 -0.32222 0.69531 -0.32708 C 0.68264 -0.33241 0.67031 -0.34236 0.65712 -0.34606 C 0.6441 -0.34954 0.63038 -0.35417 0.61788 -0.36042 C 0.5974 -0.3706 0.57656 -0.38264 0.55486 -0.38727 C 0.54983 -0.39167 0.54462 -0.39236 0.53924 -0.39537 C 0.53038 -0.40023 0.52396 -0.40393 0.51424 -0.40648 C 0.50538 -0.41412 0.49445 -0.4169 0.48455 -0.4206 C 0.4691 -0.42639 0.45399 -0.43611 0.4382 -0.43981 C 0.4283 -0.44606 0.40712 -0.44653 0.39531 -0.44768 C 0.34323 -0.44653 0.29132 -0.44606 0.23924 -0.44444 C 0.22934 -0.44421 0.21823 -0.43449 0.20833 -0.43171 C 0.20035 -0.42477 0.19028 -0.42106 0.1809 -0.41898 C 0.17448 -0.41481 0.16754 -0.41111 0.16077 -0.40787 C 0.15799 -0.40648 0.15243 -0.40486 0.15243 -0.40486 C 0.14653 -0.39954 0.13698 -0.38842 0.1309 -0.38565 C 0.12726 -0.38079 0.12413 -0.38032 0.12031 -0.37616 C 0.11649 -0.37176 0.11441 -0.36875 0.10955 -0.36667 C 0.10417 -0.35648 0.11077 -0.3669 0.10243 -0.36042 C 0.10087 -0.35926 0.10018 -0.35694 0.09879 -0.35555 C 0.09618 -0.35278 0.0934 -0.34977 0.09045 -0.34768 C 0.08889 -0.34653 0.08715 -0.34583 0.08577 -0.34444 C 0.07257 -0.33194 0.09445 -0.34884 0.07622 -0.33495 C 0.07448 -0.33356 0.06962 -0.33055 0.06788 -0.3287 C 0.05677 -0.31574 0.06649 -0.3243 0.05833 -0.31759 C 0.05122 -0.3044 0.0441 -0.28935 0.03455 -0.2794 C 0.03299 -0.27338 0.03004 -0.27037 0.02743 -0.26504 C 0.02327 -0.24352 0.03004 -0.2743 0.02257 -0.25393 C 0.0217 -0.25162 0.02205 -0.24861 0.02153 -0.24606 C 0.02014 -0.23958 0.0184 -0.23264 0.01545 -0.22708 C 0.01354 -0.21967 0.01163 -0.21204 0.00955 -0.20486 C 0.00747 -0.19745 0.00347 -0.19143 0.00122 -0.18426 C -0.00121 -0.17662 -0.00139 -0.16967 -0.00347 -0.16204 C -0.00503 -0.15625 -0.00798 -0.15069 -0.00955 -0.14444 C -0.01146 -0.13611 -0.0118 -0.12708 -0.01423 -0.11898 C -0.01719 -0.10879 -0.01892 -0.10972 -0.02014 -0.10162 C -0.02135 -0.09305 -0.0217 -0.08449 -0.02378 -0.07616 C -0.02344 -0.0581 -0.02361 -0.04004 -0.02257 -0.02222 C -0.02205 -0.01366 -0.01632 -0.00486 -0.01302 0.00162 C -0.01232 0.00324 -0.01076 0.00625 -0.01076 0.00625 " pathEditMode="relative" ptsTypes="fffffffffffffffffffffffffff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16</Words>
  <Application>Microsoft Office PowerPoint</Application>
  <PresentationFormat>Экран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DNS</dc:creator>
  <cp:lastModifiedBy>DNS</cp:lastModifiedBy>
  <cp:revision>5</cp:revision>
  <dcterms:created xsi:type="dcterms:W3CDTF">2015-12-26T20:15:57Z</dcterms:created>
  <dcterms:modified xsi:type="dcterms:W3CDTF">2015-12-27T08:00:44Z</dcterms:modified>
</cp:coreProperties>
</file>