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66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41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FDC0D-2327-43A0-B45B-A2FFDA096855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05186-6784-4E05-B834-E4BD44BD7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5186-6784-4E05-B834-E4BD44BD799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5D0E-7BAD-4E49-96FD-1B4E8429F46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A16F0-D405-4059-9C91-5D1964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metodisty.ru/m/files/view/tehnologicheskii_priem_-volshebnaya_truba" TargetMode="External"/><Relationship Id="rId3" Type="http://schemas.openxmlformats.org/officeDocument/2006/relationships/hyperlink" Target="http://zernyshko.ucoz.ru/_fr/0/1993963.jpg" TargetMode="External"/><Relationship Id="rId7" Type="http://schemas.openxmlformats.org/officeDocument/2006/relationships/hyperlink" Target="http://www.ropemarks.com/site/ryu/application/images/help_yellow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1.liveinternet.ru/images/attach/c/8/100/255/100255591_SRSRSR.png" TargetMode="External"/><Relationship Id="rId5" Type="http://schemas.openxmlformats.org/officeDocument/2006/relationships/hyperlink" Target="http://img1.liveinternet.ru/images/attach/c/8/100/255/100255555_SSRyoSRR.png" TargetMode="External"/><Relationship Id="rId4" Type="http://schemas.openxmlformats.org/officeDocument/2006/relationships/hyperlink" Target="http://s4.pic4you.ru/y2014/10-16/12216/4653742.png" TargetMode="External"/><Relationship Id="rId9" Type="http://schemas.openxmlformats.org/officeDocument/2006/relationships/hyperlink" Target="http://metodisty.ru/m/files/view/zhakulina_i-v-_tehnologicheskii_priem_-volshebnaya_truba-_dlya_MS_PowerPoint_-rus-yaz-_1-4_k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2315534"/>
            <a:ext cx="2952328" cy="4137802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419872" y="1772816"/>
            <a:ext cx="4680520" cy="1944216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«Барашек </a:t>
            </a:r>
            <a:r>
              <a:rPr lang="ru-RU" sz="5400" b="1" dirty="0" err="1" smtClean="0">
                <a:solidFill>
                  <a:srgbClr val="002060"/>
                </a:solidFill>
                <a:latin typeface="Monotype Corsiva" pitchFamily="66" charset="0"/>
              </a:rPr>
              <a:t>Шон</a:t>
            </a: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»</a:t>
            </a:r>
            <a:endParaRPr lang="ru-RU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130" y="3789040"/>
            <a:ext cx="3889206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Интерактивный тренажёр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по русскому языку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3 класс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УМК «Школа России»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5416" y="332656"/>
            <a:ext cx="41002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Автор: Зеленина Наталья Васильевна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учитель начальных классов МКОУ </a:t>
            </a:r>
            <a:r>
              <a:rPr lang="ru-RU" sz="1400" b="1" dirty="0" err="1" smtClean="0">
                <a:solidFill>
                  <a:srgbClr val="002060"/>
                </a:solidFill>
              </a:rPr>
              <a:t>Таловской</a:t>
            </a:r>
            <a:r>
              <a:rPr lang="ru-RU" sz="1400" b="1" dirty="0" smtClean="0">
                <a:solidFill>
                  <a:srgbClr val="002060"/>
                </a:solidFill>
              </a:rPr>
              <a:t> СОШ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р.п.Таловая Воронежской области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4" name="Управляющая кнопка: сведения 13">
            <a:hlinkClick r:id="" action="ppaction://hlinkshowjump?jump=lastslide" highlightClick="1"/>
          </p:cNvPr>
          <p:cNvSpPr/>
          <p:nvPr/>
        </p:nvSpPr>
        <p:spPr>
          <a:xfrm>
            <a:off x="323528" y="6165304"/>
            <a:ext cx="504056" cy="432048"/>
          </a:xfrm>
          <a:prstGeom prst="actionButtonInformation">
            <a:avLst/>
          </a:prstGeom>
          <a:solidFill>
            <a:srgbClr val="3744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28680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об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ехать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1951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с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езд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153162"/>
            <a:ext cx="19159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бел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ё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4" name="Группа 10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2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3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4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5549 L 0.00382 0.54011 L 0.49219 0.5378 L 0.48906 0.05109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0.05225 L -0.00487 0.41687 L 0.48524 0.40809 L 0.48038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5341 L 0.00399 0.28485 L 0.49097 0.27607 L 0.48767 0.0314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1943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жит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ё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руж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ё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153162"/>
            <a:ext cx="2501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в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ехать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4" name="Группа 10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2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3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4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5549 L 0.00382 0.54011 L 0.49219 0.5378 L 0.48906 0.05109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0.05225 L -0.00487 0.41687 L 0.48524 0.40809 L 0.48038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5341 L 0.00399 0.28485 L 0.49097 0.27607 L 0.48767 0.0314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2903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обез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яна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2327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крыл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я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153162"/>
            <a:ext cx="2501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в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ехать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4" name="Группа 10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2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3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4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0.05549 L -0.00399 0.54011 L 0.48438 0.5378 L 0.48125 0.0510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0.05225 L -0.00487 0.41687 L 0.48524 0.40809 L 0.48038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5341 L 0.00399 0.28485 L 0.49097 0.27607 L 0.48767 0.0314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971600" y="1268760"/>
            <a:ext cx="3600400" cy="1872208"/>
          </a:xfrm>
          <a:prstGeom prst="cloudCallout">
            <a:avLst>
              <a:gd name="adj1" fmla="val 39369"/>
              <a:gd name="adj2" fmla="val 56895"/>
            </a:avLst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Arial Black" pitchFamily="34" charset="0"/>
              </a:rPr>
              <a:t>Молодцы!</a:t>
            </a:r>
            <a:endParaRPr lang="ru-RU" sz="3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endshow" highlightClick="1"/>
          </p:cNvPr>
          <p:cNvSpPr/>
          <p:nvPr/>
        </p:nvSpPr>
        <p:spPr>
          <a:xfrm>
            <a:off x="8460432" y="6165304"/>
            <a:ext cx="504056" cy="432048"/>
          </a:xfrm>
          <a:prstGeom prst="actionButtonForwardNext">
            <a:avLst/>
          </a:prstGeom>
          <a:solidFill>
            <a:srgbClr val="37441C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060848"/>
            <a:ext cx="72728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http://zernyshko.ucoz.ru/_fr/0/1993963.jpg</a:t>
            </a:r>
            <a:r>
              <a:rPr lang="ru-RU" dirty="0" smtClean="0"/>
              <a:t> фон</a:t>
            </a:r>
          </a:p>
          <a:p>
            <a:r>
              <a:rPr lang="en-US" dirty="0" smtClean="0">
                <a:hlinkClick r:id="rId4"/>
              </a:rPr>
              <a:t>http://s4.pic4you.ru/y2014/10-16/12216/4653742.png</a:t>
            </a:r>
            <a:r>
              <a:rPr lang="ru-RU" dirty="0" smtClean="0"/>
              <a:t> овечка</a:t>
            </a:r>
          </a:p>
          <a:p>
            <a:r>
              <a:rPr lang="en-US" dirty="0" smtClean="0">
                <a:hlinkClick r:id="rId5"/>
              </a:rPr>
              <a:t>http://img1.liveinternet.ru/images/attach/c/8/100/255/100255555_SSRyoSRR.png</a:t>
            </a:r>
            <a:r>
              <a:rPr lang="ru-RU" dirty="0" smtClean="0"/>
              <a:t> твердый знак</a:t>
            </a:r>
          </a:p>
          <a:p>
            <a:r>
              <a:rPr lang="en-US" dirty="0" smtClean="0">
                <a:hlinkClick r:id="rId6"/>
              </a:rPr>
              <a:t>http://img1.liveinternet.ru/images/attach/c/8/100/255/100255591_SRSRSR.png</a:t>
            </a:r>
            <a:r>
              <a:rPr lang="ru-RU" dirty="0" smtClean="0"/>
              <a:t>  мягкий знак</a:t>
            </a:r>
          </a:p>
          <a:p>
            <a:r>
              <a:rPr lang="en-US" dirty="0" smtClean="0">
                <a:hlinkClick r:id="rId7"/>
              </a:rPr>
              <a:t>http://www.ropemarks.com/site/ryu/application/images/help_yellow.png</a:t>
            </a:r>
            <a:r>
              <a:rPr lang="ru-RU" dirty="0" smtClean="0"/>
              <a:t> вопросительный знак</a:t>
            </a:r>
          </a:p>
          <a:p>
            <a:r>
              <a:rPr lang="en-US" dirty="0" smtClean="0">
                <a:hlinkClick r:id="rId8"/>
              </a:rPr>
              <a:t>http://metodisty.ru/m/files/view/tehnologicheskii_priem_-volshebnaya_truba</a:t>
            </a:r>
            <a:r>
              <a:rPr lang="ru-RU" dirty="0" smtClean="0"/>
              <a:t> Технологический прием Е. </a:t>
            </a:r>
            <a:r>
              <a:rPr lang="ru-RU" dirty="0" err="1" smtClean="0"/>
              <a:t>Чулихиной</a:t>
            </a:r>
            <a:r>
              <a:rPr lang="ru-RU" dirty="0" smtClean="0"/>
              <a:t> «Волшебная труба»</a:t>
            </a:r>
          </a:p>
          <a:p>
            <a:r>
              <a:rPr lang="en-US" dirty="0" smtClean="0">
                <a:hlinkClick r:id="rId9"/>
              </a:rPr>
              <a:t>http://metodisty.ru/m/files/view/zhakulina_i-v-_tehnologicheskii_priem_-volshebnaya_truba-_dlya_MS_PowerPoint_-rus-yaz-_1-4_kl</a:t>
            </a:r>
            <a:r>
              <a:rPr lang="ru-RU" dirty="0" smtClean="0"/>
              <a:t>  </a:t>
            </a:r>
            <a:r>
              <a:rPr lang="ru-RU" sz="1600" dirty="0" err="1" smtClean="0"/>
              <a:t>Жакулина</a:t>
            </a:r>
            <a:r>
              <a:rPr lang="ru-RU" sz="1600" dirty="0" smtClean="0"/>
              <a:t> И.В. Технологический прием "Волшебная труба" для MS </a:t>
            </a:r>
            <a:r>
              <a:rPr lang="ru-RU" sz="1600" dirty="0" err="1" smtClean="0"/>
              <a:t>PowerPoint</a:t>
            </a:r>
            <a:r>
              <a:rPr lang="ru-RU" sz="1600" dirty="0" smtClean="0"/>
              <a:t> (русский язык, 1-4 класс)</a:t>
            </a:r>
            <a:endParaRPr lang="ru-RU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547664" y="764704"/>
            <a:ext cx="6408712" cy="100811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Использованные ресурсы:</a:t>
            </a: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8460432" y="6237312"/>
            <a:ext cx="432048" cy="360040"/>
          </a:xfrm>
          <a:prstGeom prst="actionButtonBeginning">
            <a:avLst/>
          </a:prstGeom>
          <a:solidFill>
            <a:srgbClr val="3744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2315534"/>
            <a:ext cx="2952328" cy="4137802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3" name="Вертикальный свиток 2"/>
          <p:cNvSpPr/>
          <p:nvPr/>
        </p:nvSpPr>
        <p:spPr>
          <a:xfrm>
            <a:off x="3347864" y="908720"/>
            <a:ext cx="4824536" cy="5328592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Друзья!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Барашек </a:t>
            </a:r>
            <a:r>
              <a:rPr lang="ru-RU" sz="2800" b="1" dirty="0" err="1" smtClean="0">
                <a:solidFill>
                  <a:srgbClr val="002060"/>
                </a:solidFill>
              </a:rPr>
              <a:t>Шон</a:t>
            </a:r>
            <a:r>
              <a:rPr lang="ru-RU" sz="2800" b="1" dirty="0" smtClean="0">
                <a:solidFill>
                  <a:srgbClr val="002060"/>
                </a:solidFill>
              </a:rPr>
              <a:t> предлагает вам определить, в каких словах пишется разделительный Ь,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 в каких разделительный Ъ.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Не торопитесь!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Удачи вам!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2156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плат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2367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с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ёмка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212976"/>
            <a:ext cx="19255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в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езд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054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26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27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5549 L 0.00382 0.54011 L 0.49219 0.5378 L 0.48906 0.05109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5225 L 0.00157 0.41687 L 0.49167 0.40809 L 0.48681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5341 L 0.00486 0.28486 L 0.49184 0.27607 L 0.48854 0.03145 " pathEditMode="relative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2212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от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езд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1922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в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юга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212976"/>
            <a:ext cx="1473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л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ёт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1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2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3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5549 L 0.00382 0.54011 L 0.49219 0.5378 L 0.48906 0.05109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5225 L 0.00244 0.41687 L 0.49254 0.40809 L 0.48768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5341 L 0.00312 0.28485 L 0.4901 0.27607 L 0.4868 0.0314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2842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об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явить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2550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варен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297178"/>
            <a:ext cx="2379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под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ём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2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3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4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5549 L 0.00382 0.54011 L 0.49219 0.5378 L 0.48906 0.05109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0.05225 L -0.00052 0.41687 L 0.48958 0.40809 L 0.48472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5341 L 0.00087 0.28485 L 0.48785 0.27607 L 0.48455 0.0314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1473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п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ёт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1856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коп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ё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140968"/>
            <a:ext cx="2632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под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езд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2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3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4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0.05549 L 0.01111 0.54011 L 0.49947 0.5378 L 0.49635 0.0510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5225 L 0.00695 0.41687 L 0.49705 0.40809 L 0.49219 0.0282 " pathEditMode="relative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5341 L 0.00486 0.28486 L 0.49184 0.27607 L 0.48854 0.03145 " pathEditMode="relative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2165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друз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я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1630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с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ел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140968"/>
            <a:ext cx="2552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весел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2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3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4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5549 L 0.00382 0.54011 L 0.49219 0.5378 L 0.48906 0.05109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5225 L 0.00261 0.41687 L 0.49271 0.40809 L 0.48785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5341 L 0.00486 0.28486 L 0.49184 0.27607 L 0.48854 0.03145 " pathEditMode="relative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2544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колос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я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2504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дерев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я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225170"/>
            <a:ext cx="24705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счаст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2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3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4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5549 L 0.00382 0.54011 L 0.49219 0.5378 L 0.48906 0.05109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6 0.05225 L 0.00208 0.41687 L 0.49218 0.40809 L 0.48732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5341 L 0.00486 0.28486 L 0.49184 0.27607 L 0.48854 0.03145 " pathEditMode="relative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32403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980728"/>
            <a:ext cx="3240360" cy="43204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2640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раз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ъ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езд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61074"/>
            <a:ext cx="2504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Тат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яна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153162"/>
            <a:ext cx="2611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мурав</a:t>
            </a:r>
            <a:r>
              <a:rPr lang="ru-RU" sz="4000" u="sng" dirty="0" smtClean="0">
                <a:solidFill>
                  <a:schemeClr val="bg1"/>
                </a:solidFill>
                <a:latin typeface="Arial Black" pitchFamily="34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Arial Black" pitchFamily="34" charset="0"/>
              </a:rPr>
              <a:t>и</a:t>
            </a:r>
            <a:endParaRPr lang="ru-RU" sz="4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131840" y="256148"/>
            <a:ext cx="2682297" cy="1012612"/>
            <a:chOff x="3131840" y="256148"/>
            <a:chExt cx="2682297" cy="1012612"/>
          </a:xfrm>
        </p:grpSpPr>
        <p:pic>
          <p:nvPicPr>
            <p:cNvPr id="12" name="Picture 30" descr="http://www.ropemarks.com/site/ryu/application/images/help_yellow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126450" y="391162"/>
              <a:ext cx="877598" cy="877598"/>
            </a:xfrm>
            <a:prstGeom prst="rect">
              <a:avLst/>
            </a:prstGeom>
            <a:noFill/>
          </p:spPr>
        </p:pic>
        <p:pic>
          <p:nvPicPr>
            <p:cNvPr id="13" name="Picture 14" descr="http://img1.liveinternet.ru/images/attach/c/8/100/255/100255555_SSRyoSRR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131840" y="260648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4" name="Picture 20" descr="http://img1.liveinternet.ru/images/attach/c/8/100/255/100255591_SRSRSR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369152">
              <a:off x="5054678" y="256148"/>
              <a:ext cx="759459" cy="1012612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s4.pic4you.ru/y2014/10-16/12216/465374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75856" y="3284984"/>
            <a:ext cx="2376264" cy="33304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5549 L 0.00382 0.54011 L 0.49219 0.5378 L 0.48906 0.05109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0.05225 L -0.00487 0.41687 L 0.48524 0.40809 L 0.48038 0.028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5341 L 0.00399 0.28485 L 0.49097 0.27607 L 0.48767 0.0314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140</Words>
  <Application>Microsoft Office PowerPoint</Application>
  <PresentationFormat>Экран (4:3)</PresentationFormat>
  <Paragraphs>52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Зеленина</dc:creator>
  <cp:lastModifiedBy>Зеленина</cp:lastModifiedBy>
  <cp:revision>9</cp:revision>
  <dcterms:created xsi:type="dcterms:W3CDTF">2016-02-04T20:17:19Z</dcterms:created>
  <dcterms:modified xsi:type="dcterms:W3CDTF">2016-02-12T19:57:20Z</dcterms:modified>
</cp:coreProperties>
</file>