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2" r:id="rId3"/>
    <p:sldId id="273" r:id="rId4"/>
    <p:sldId id="257" r:id="rId5"/>
    <p:sldId id="270" r:id="rId6"/>
    <p:sldId id="271" r:id="rId7"/>
    <p:sldId id="269" r:id="rId8"/>
    <p:sldId id="268" r:id="rId9"/>
    <p:sldId id="267" r:id="rId10"/>
    <p:sldId id="266" r:id="rId11"/>
    <p:sldId id="265" r:id="rId12"/>
    <p:sldId id="264" r:id="rId13"/>
    <p:sldId id="263" r:id="rId14"/>
    <p:sldId id="262" r:id="rId15"/>
    <p:sldId id="261" r:id="rId16"/>
    <p:sldId id="260" r:id="rId17"/>
    <p:sldId id="25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2804"/>
    <a:srgbClr val="FDFA8E"/>
    <a:srgbClr val="A4D76B"/>
    <a:srgbClr val="9EE6DF"/>
    <a:srgbClr val="FEFCAC"/>
    <a:srgbClr val="F7F743"/>
    <a:srgbClr val="CEF14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5067-EFFE-49BD-832F-4AE83C47F36F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AD575-8F3F-4505-90BA-61FFFA402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5067-EFFE-49BD-832F-4AE83C47F36F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AD575-8F3F-4505-90BA-61FFFA402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5067-EFFE-49BD-832F-4AE83C47F36F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AD575-8F3F-4505-90BA-61FFFA402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5067-EFFE-49BD-832F-4AE83C47F36F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AD575-8F3F-4505-90BA-61FFFA402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5067-EFFE-49BD-832F-4AE83C47F36F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AD575-8F3F-4505-90BA-61FFFA402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5067-EFFE-49BD-832F-4AE83C47F36F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AD575-8F3F-4505-90BA-61FFFA402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5067-EFFE-49BD-832F-4AE83C47F36F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AD575-8F3F-4505-90BA-61FFFA402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5067-EFFE-49BD-832F-4AE83C47F36F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AD575-8F3F-4505-90BA-61FFFA402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5067-EFFE-49BD-832F-4AE83C47F36F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AD575-8F3F-4505-90BA-61FFFA402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5067-EFFE-49BD-832F-4AE83C47F36F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AD575-8F3F-4505-90BA-61FFFA402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5067-EFFE-49BD-832F-4AE83C47F36F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AD575-8F3F-4505-90BA-61FFFA402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B5067-EFFE-49BD-832F-4AE83C47F36F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AD575-8F3F-4505-90BA-61FFFA402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nd05.jxs.cz/895/191/af3bbfc930_82114212_o2.png" TargetMode="External"/><Relationship Id="rId7" Type="http://schemas.openxmlformats.org/officeDocument/2006/relationships/hyperlink" Target="http://zdorovyda.ru/wp-content/uploads/166388364(2).png" TargetMode="External"/><Relationship Id="rId2" Type="http://schemas.openxmlformats.org/officeDocument/2006/relationships/hyperlink" Target="http://static.trendme.net/temp/thumbs/580-480-3-90/tatoo-ilustracije_Ilustracije_full_2111_226887.pn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cliparthut.com/clip-arts/923/disney-valentines-day-clip-art-923718.gif" TargetMode="External"/><Relationship Id="rId5" Type="http://schemas.openxmlformats.org/officeDocument/2006/relationships/hyperlink" Target="https://im1-tub-ru.yandex.net/i?id=14e621baee3502109dca1a1e5e9dcd64&amp;n=33&amp;h=190&amp;w=122" TargetMode="External"/><Relationship Id="rId4" Type="http://schemas.openxmlformats.org/officeDocument/2006/relationships/hyperlink" Target="http://tekina.ucoz.ru/nadin/nadin13/ghjk/coozzoo-1-.gi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2681536"/>
            <a:ext cx="3505855" cy="4176464"/>
            <a:chOff x="0" y="2681536"/>
            <a:chExt cx="3505855" cy="4176464"/>
          </a:xfrm>
        </p:grpSpPr>
        <p:pic>
          <p:nvPicPr>
            <p:cNvPr id="4" name="Picture 2" descr="http://nd05.jxs.cz/895/191/af3bbfc930_82114212_o2.pn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0" y="4719381"/>
              <a:ext cx="3419872" cy="1949979"/>
            </a:xfrm>
            <a:prstGeom prst="rect">
              <a:avLst/>
            </a:prstGeom>
            <a:noFill/>
          </p:spPr>
        </p:pic>
        <p:pic>
          <p:nvPicPr>
            <p:cNvPr id="2" name="Picture 2" descr="http://tekina.ucoz.ru/nadin/nadin13/ghjk/coozzoo-1-.gif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179512" y="2681536"/>
              <a:ext cx="3326343" cy="4176464"/>
            </a:xfrm>
            <a:prstGeom prst="rect">
              <a:avLst/>
            </a:prstGeom>
            <a:noFill/>
          </p:spPr>
        </p:pic>
      </p:grpSp>
      <p:sp>
        <p:nvSpPr>
          <p:cNvPr id="7" name="Сердце 6">
            <a:hlinkClick r:id="" action="ppaction://hlinkshowjump?jump=nextslide"/>
          </p:cNvPr>
          <p:cNvSpPr/>
          <p:nvPr/>
        </p:nvSpPr>
        <p:spPr>
          <a:xfrm>
            <a:off x="8316416" y="6021288"/>
            <a:ext cx="648072" cy="648072"/>
          </a:xfrm>
          <a:prstGeom prst="heart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94" name="Picture 10" descr="http://zdorovyda.ru/wp-content/uploads/166388364(2)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062729">
            <a:off x="7082321" y="412395"/>
            <a:ext cx="1643584" cy="113736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466758" y="548680"/>
            <a:ext cx="309713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542804"/>
                </a:solidFill>
              </a:rPr>
              <a:t>Автор: Зеленина Наталья Васильевна</a:t>
            </a:r>
          </a:p>
          <a:p>
            <a:pPr algn="ctr"/>
            <a:r>
              <a:rPr lang="ru-RU" sz="1400" b="1" dirty="0" smtClean="0">
                <a:solidFill>
                  <a:srgbClr val="542804"/>
                </a:solidFill>
              </a:rPr>
              <a:t>учитель начальных классов</a:t>
            </a:r>
          </a:p>
          <a:p>
            <a:pPr algn="ctr"/>
            <a:r>
              <a:rPr lang="ru-RU" sz="1400" b="1" dirty="0" smtClean="0">
                <a:solidFill>
                  <a:srgbClr val="542804"/>
                </a:solidFill>
              </a:rPr>
              <a:t>МКОУ </a:t>
            </a:r>
            <a:r>
              <a:rPr lang="ru-RU" sz="1400" b="1" dirty="0" err="1" smtClean="0">
                <a:solidFill>
                  <a:srgbClr val="542804"/>
                </a:solidFill>
              </a:rPr>
              <a:t>Таловская</a:t>
            </a:r>
            <a:r>
              <a:rPr lang="ru-RU" sz="1400" b="1" dirty="0" smtClean="0">
                <a:solidFill>
                  <a:srgbClr val="542804"/>
                </a:solidFill>
              </a:rPr>
              <a:t> СОШ</a:t>
            </a:r>
          </a:p>
          <a:p>
            <a:pPr algn="ctr"/>
            <a:r>
              <a:rPr lang="ru-RU" sz="1400" b="1" dirty="0" smtClean="0">
                <a:solidFill>
                  <a:srgbClr val="542804"/>
                </a:solidFill>
              </a:rPr>
              <a:t>р.п.Таловая</a:t>
            </a:r>
            <a:br>
              <a:rPr lang="ru-RU" sz="1400" b="1" dirty="0" smtClean="0">
                <a:solidFill>
                  <a:srgbClr val="542804"/>
                </a:solidFill>
              </a:rPr>
            </a:br>
            <a:r>
              <a:rPr lang="ru-RU" sz="1400" b="1" dirty="0" smtClean="0">
                <a:solidFill>
                  <a:srgbClr val="542804"/>
                </a:solidFill>
              </a:rPr>
              <a:t>Воронежской области</a:t>
            </a:r>
            <a:endParaRPr lang="ru-RU" sz="1400" b="1" dirty="0">
              <a:solidFill>
                <a:srgbClr val="542804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20022" y="2132856"/>
            <a:ext cx="5168402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Интерактивная </a:t>
            </a:r>
          </a:p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игра-тренажёр</a:t>
            </a:r>
          </a:p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«Странное письмо»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3968" y="4581128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русский язык</a:t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3 класс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УМК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«Школа России»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Управляющая кнопка: сведения 11">
            <a:hlinkClick r:id="" action="ppaction://hlinkshowjump?jump=lastslide" highlightClick="1"/>
          </p:cNvPr>
          <p:cNvSpPr/>
          <p:nvPr/>
        </p:nvSpPr>
        <p:spPr>
          <a:xfrm>
            <a:off x="179512" y="6309320"/>
            <a:ext cx="360040" cy="360040"/>
          </a:xfrm>
          <a:prstGeom prst="actionButtonInformation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/>
          <p:nvPr/>
        </p:nvGrpSpPr>
        <p:grpSpPr>
          <a:xfrm>
            <a:off x="0" y="3260981"/>
            <a:ext cx="3419872" cy="3480388"/>
            <a:chOff x="0" y="3260981"/>
            <a:chExt cx="3419872" cy="3480388"/>
          </a:xfrm>
        </p:grpSpPr>
        <p:pic>
          <p:nvPicPr>
            <p:cNvPr id="6" name="Picture 2" descr="http://nd05.jxs.cz/895/191/af3bbfc930_82114212_o2.pn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0" y="4719381"/>
              <a:ext cx="3419872" cy="1949979"/>
            </a:xfrm>
            <a:prstGeom prst="rect">
              <a:avLst/>
            </a:prstGeom>
            <a:noFill/>
          </p:spPr>
        </p:pic>
        <p:pic>
          <p:nvPicPr>
            <p:cNvPr id="5" name="Picture 2" descr="http://dc719.4shared.com/img/CnOAGgCEce/s7/1476f51beb0/001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251520" y="3260981"/>
              <a:ext cx="2232248" cy="3480388"/>
            </a:xfrm>
            <a:prstGeom prst="rect">
              <a:avLst/>
            </a:prstGeom>
            <a:noFill/>
          </p:spPr>
        </p:pic>
      </p:grpSp>
      <p:pic>
        <p:nvPicPr>
          <p:cNvPr id="7" name="Picture 6" descr="http://wallpapers4wall.com/wp-content/uploads/2014/12/Disney-HD-Wallpaper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419872" y="656692"/>
            <a:ext cx="5040560" cy="3780420"/>
          </a:xfrm>
          <a:prstGeom prst="rect">
            <a:avLst/>
          </a:prstGeom>
          <a:ln w="1905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Выноска-облако 7"/>
          <p:cNvSpPr/>
          <p:nvPr/>
        </p:nvSpPr>
        <p:spPr>
          <a:xfrm>
            <a:off x="467544" y="836712"/>
            <a:ext cx="2592288" cy="1872208"/>
          </a:xfrm>
          <a:prstGeom prst="cloudCallou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купил книгу </a:t>
            </a:r>
            <a:endParaRPr lang="ru-RU" sz="3600" b="1" dirty="0">
              <a:solidFill>
                <a:srgbClr val="00206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Багетная рамка 9"/>
          <p:cNvSpPr/>
          <p:nvPr/>
        </p:nvSpPr>
        <p:spPr>
          <a:xfrm>
            <a:off x="4067944" y="4653136"/>
            <a:ext cx="864096" cy="792088"/>
          </a:xfrm>
          <a:prstGeom prst="bevel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И.п.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7" name="Багетная рамка 16"/>
          <p:cNvSpPr/>
          <p:nvPr/>
        </p:nvSpPr>
        <p:spPr>
          <a:xfrm>
            <a:off x="4067944" y="5589240"/>
            <a:ext cx="864096" cy="792088"/>
          </a:xfrm>
          <a:prstGeom prst="bevel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В.п.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8" name="Багетная рамка 17"/>
          <p:cNvSpPr/>
          <p:nvPr/>
        </p:nvSpPr>
        <p:spPr>
          <a:xfrm>
            <a:off x="5508104" y="4653136"/>
            <a:ext cx="864096" cy="792088"/>
          </a:xfrm>
          <a:prstGeom prst="bevel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Р.п.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9" name="Багетная рамка 18"/>
          <p:cNvSpPr/>
          <p:nvPr/>
        </p:nvSpPr>
        <p:spPr>
          <a:xfrm>
            <a:off x="5508104" y="5589240"/>
            <a:ext cx="864096" cy="792088"/>
          </a:xfrm>
          <a:prstGeom prst="bevel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Т.п.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0" name="Багетная рамка 19"/>
          <p:cNvSpPr/>
          <p:nvPr/>
        </p:nvSpPr>
        <p:spPr>
          <a:xfrm>
            <a:off x="6948264" y="4653136"/>
            <a:ext cx="864096" cy="792088"/>
          </a:xfrm>
          <a:prstGeom prst="bevel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Д.п.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1" name="Багетная рамка 20"/>
          <p:cNvSpPr/>
          <p:nvPr/>
        </p:nvSpPr>
        <p:spPr>
          <a:xfrm>
            <a:off x="6948264" y="5589240"/>
            <a:ext cx="864096" cy="792088"/>
          </a:xfrm>
          <a:prstGeom prst="bevel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П.п.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4" name="Freeform 7"/>
          <p:cNvSpPr>
            <a:spLocks/>
          </p:cNvSpPr>
          <p:nvPr/>
        </p:nvSpPr>
        <p:spPr bwMode="auto">
          <a:xfrm>
            <a:off x="5818306" y="476672"/>
            <a:ext cx="1549233" cy="1543103"/>
          </a:xfrm>
          <a:custGeom>
            <a:avLst/>
            <a:gdLst/>
            <a:ahLst/>
            <a:cxnLst>
              <a:cxn ang="0">
                <a:pos x="56" y="87"/>
              </a:cxn>
              <a:cxn ang="0">
                <a:pos x="34" y="127"/>
              </a:cxn>
              <a:cxn ang="0">
                <a:pos x="7" y="175"/>
              </a:cxn>
              <a:cxn ang="0">
                <a:pos x="39" y="185"/>
              </a:cxn>
              <a:cxn ang="0">
                <a:pos x="57" y="207"/>
              </a:cxn>
              <a:cxn ang="0">
                <a:pos x="52" y="393"/>
              </a:cxn>
              <a:cxn ang="0">
                <a:pos x="153" y="400"/>
              </a:cxn>
              <a:cxn ang="0">
                <a:pos x="146" y="426"/>
              </a:cxn>
              <a:cxn ang="0">
                <a:pos x="174" y="445"/>
              </a:cxn>
              <a:cxn ang="0">
                <a:pos x="223" y="436"/>
              </a:cxn>
              <a:cxn ang="0">
                <a:pos x="198" y="398"/>
              </a:cxn>
              <a:cxn ang="0">
                <a:pos x="406" y="390"/>
              </a:cxn>
              <a:cxn ang="0">
                <a:pos x="400" y="286"/>
              </a:cxn>
              <a:cxn ang="0">
                <a:pos x="372" y="259"/>
              </a:cxn>
              <a:cxn ang="0">
                <a:pos x="366" y="198"/>
              </a:cxn>
              <a:cxn ang="0">
                <a:pos x="388" y="211"/>
              </a:cxn>
              <a:cxn ang="0">
                <a:pos x="400" y="218"/>
              </a:cxn>
              <a:cxn ang="0">
                <a:pos x="401" y="57"/>
              </a:cxn>
              <a:cxn ang="0">
                <a:pos x="399" y="0"/>
              </a:cxn>
              <a:cxn ang="0">
                <a:pos x="43" y="0"/>
              </a:cxn>
              <a:cxn ang="0">
                <a:pos x="56" y="87"/>
              </a:cxn>
            </a:cxnLst>
            <a:rect l="0" t="0" r="r" b="b"/>
            <a:pathLst>
              <a:path w="409" h="449">
                <a:moveTo>
                  <a:pt x="56" y="87"/>
                </a:moveTo>
                <a:cubicBezTo>
                  <a:pt x="53" y="100"/>
                  <a:pt x="48" y="122"/>
                  <a:pt x="34" y="127"/>
                </a:cubicBezTo>
                <a:cubicBezTo>
                  <a:pt x="15" y="133"/>
                  <a:pt x="0" y="153"/>
                  <a:pt x="7" y="175"/>
                </a:cubicBezTo>
                <a:cubicBezTo>
                  <a:pt x="14" y="194"/>
                  <a:pt x="31" y="195"/>
                  <a:pt x="39" y="185"/>
                </a:cubicBezTo>
                <a:cubicBezTo>
                  <a:pt x="60" y="159"/>
                  <a:pt x="66" y="177"/>
                  <a:pt x="57" y="207"/>
                </a:cubicBezTo>
                <a:cubicBezTo>
                  <a:pt x="32" y="287"/>
                  <a:pt x="44" y="341"/>
                  <a:pt x="52" y="393"/>
                </a:cubicBezTo>
                <a:cubicBezTo>
                  <a:pt x="63" y="391"/>
                  <a:pt x="127" y="386"/>
                  <a:pt x="153" y="400"/>
                </a:cubicBezTo>
                <a:cubicBezTo>
                  <a:pt x="164" y="406"/>
                  <a:pt x="146" y="415"/>
                  <a:pt x="146" y="426"/>
                </a:cubicBezTo>
                <a:cubicBezTo>
                  <a:pt x="145" y="437"/>
                  <a:pt x="154" y="444"/>
                  <a:pt x="174" y="445"/>
                </a:cubicBezTo>
                <a:cubicBezTo>
                  <a:pt x="195" y="447"/>
                  <a:pt x="219" y="449"/>
                  <a:pt x="223" y="436"/>
                </a:cubicBezTo>
                <a:cubicBezTo>
                  <a:pt x="227" y="423"/>
                  <a:pt x="188" y="408"/>
                  <a:pt x="198" y="398"/>
                </a:cubicBezTo>
                <a:cubicBezTo>
                  <a:pt x="208" y="388"/>
                  <a:pt x="341" y="381"/>
                  <a:pt x="406" y="390"/>
                </a:cubicBezTo>
                <a:cubicBezTo>
                  <a:pt x="399" y="342"/>
                  <a:pt x="405" y="311"/>
                  <a:pt x="400" y="286"/>
                </a:cubicBezTo>
                <a:cubicBezTo>
                  <a:pt x="397" y="274"/>
                  <a:pt x="384" y="254"/>
                  <a:pt x="372" y="259"/>
                </a:cubicBezTo>
                <a:cubicBezTo>
                  <a:pt x="342" y="272"/>
                  <a:pt x="348" y="211"/>
                  <a:pt x="366" y="198"/>
                </a:cubicBezTo>
                <a:cubicBezTo>
                  <a:pt x="384" y="186"/>
                  <a:pt x="388" y="202"/>
                  <a:pt x="388" y="211"/>
                </a:cubicBezTo>
                <a:cubicBezTo>
                  <a:pt x="388" y="220"/>
                  <a:pt x="393" y="223"/>
                  <a:pt x="400" y="218"/>
                </a:cubicBezTo>
                <a:cubicBezTo>
                  <a:pt x="406" y="212"/>
                  <a:pt x="409" y="111"/>
                  <a:pt x="401" y="57"/>
                </a:cubicBezTo>
                <a:cubicBezTo>
                  <a:pt x="399" y="43"/>
                  <a:pt x="398" y="22"/>
                  <a:pt x="39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54" y="29"/>
                  <a:pt x="62" y="63"/>
                  <a:pt x="56" y="87"/>
                </a:cubicBezTo>
                <a:close/>
              </a:path>
            </a:pathLst>
          </a:custGeom>
          <a:solidFill>
            <a:srgbClr val="FDFA8E"/>
          </a:solidFill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" name="Freeform 8"/>
          <p:cNvSpPr>
            <a:spLocks/>
          </p:cNvSpPr>
          <p:nvPr/>
        </p:nvSpPr>
        <p:spPr bwMode="auto">
          <a:xfrm>
            <a:off x="4642363" y="476672"/>
            <a:ext cx="1425871" cy="1550382"/>
          </a:xfrm>
          <a:custGeom>
            <a:avLst/>
            <a:gdLst/>
            <a:ahLst/>
            <a:cxnLst>
              <a:cxn ang="0">
                <a:pos x="13" y="154"/>
              </a:cxn>
              <a:cxn ang="0">
                <a:pos x="14" y="225"/>
              </a:cxn>
              <a:cxn ang="0">
                <a:pos x="45" y="235"/>
              </a:cxn>
              <a:cxn ang="0">
                <a:pos x="74" y="230"/>
              </a:cxn>
              <a:cxn ang="0">
                <a:pos x="67" y="272"/>
              </a:cxn>
              <a:cxn ang="0">
                <a:pos x="40" y="294"/>
              </a:cxn>
              <a:cxn ang="0">
                <a:pos x="10" y="286"/>
              </a:cxn>
              <a:cxn ang="0">
                <a:pos x="11" y="395"/>
              </a:cxn>
              <a:cxn ang="0">
                <a:pos x="114" y="397"/>
              </a:cxn>
              <a:cxn ang="0">
                <a:pos x="137" y="410"/>
              </a:cxn>
              <a:cxn ang="0">
                <a:pos x="129" y="436"/>
              </a:cxn>
              <a:cxn ang="0">
                <a:pos x="178" y="443"/>
              </a:cxn>
              <a:cxn ang="0">
                <a:pos x="180" y="406"/>
              </a:cxn>
              <a:cxn ang="0">
                <a:pos x="224" y="387"/>
              </a:cxn>
              <a:cxn ang="0">
                <a:pos x="363" y="393"/>
              </a:cxn>
              <a:cxn ang="0">
                <a:pos x="368" y="207"/>
              </a:cxn>
              <a:cxn ang="0">
                <a:pos x="350" y="185"/>
              </a:cxn>
              <a:cxn ang="0">
                <a:pos x="318" y="175"/>
              </a:cxn>
              <a:cxn ang="0">
                <a:pos x="345" y="127"/>
              </a:cxn>
              <a:cxn ang="0">
                <a:pos x="367" y="87"/>
              </a:cxn>
              <a:cxn ang="0">
                <a:pos x="354" y="0"/>
              </a:cxn>
              <a:cxn ang="0">
                <a:pos x="9" y="0"/>
              </a:cxn>
              <a:cxn ang="0">
                <a:pos x="13" y="154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solidFill>
            <a:srgbClr val="FDFA8E"/>
          </a:solidFill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" name="Freeform 10"/>
          <p:cNvSpPr>
            <a:spLocks/>
          </p:cNvSpPr>
          <p:nvPr/>
        </p:nvSpPr>
        <p:spPr bwMode="auto">
          <a:xfrm>
            <a:off x="5973710" y="1786854"/>
            <a:ext cx="1597295" cy="1396072"/>
          </a:xfrm>
          <a:custGeom>
            <a:avLst/>
            <a:gdLst/>
            <a:ahLst/>
            <a:cxnLst>
              <a:cxn ang="0">
                <a:pos x="157" y="17"/>
              </a:cxn>
              <a:cxn ang="0">
                <a:pos x="182" y="55"/>
              </a:cxn>
              <a:cxn ang="0">
                <a:pos x="133" y="64"/>
              </a:cxn>
              <a:cxn ang="0">
                <a:pos x="105" y="45"/>
              </a:cxn>
              <a:cxn ang="0">
                <a:pos x="112" y="19"/>
              </a:cxn>
              <a:cxn ang="0">
                <a:pos x="11" y="12"/>
              </a:cxn>
              <a:cxn ang="0">
                <a:pos x="13" y="162"/>
              </a:cxn>
              <a:cxn ang="0">
                <a:pos x="9" y="235"/>
              </a:cxn>
              <a:cxn ang="0">
                <a:pos x="33" y="256"/>
              </a:cxn>
              <a:cxn ang="0">
                <a:pos x="67" y="248"/>
              </a:cxn>
              <a:cxn ang="0">
                <a:pos x="62" y="285"/>
              </a:cxn>
              <a:cxn ang="0">
                <a:pos x="34" y="316"/>
              </a:cxn>
              <a:cxn ang="0">
                <a:pos x="18" y="299"/>
              </a:cxn>
              <a:cxn ang="0">
                <a:pos x="5" y="299"/>
              </a:cxn>
              <a:cxn ang="0">
                <a:pos x="12" y="399"/>
              </a:cxn>
              <a:cxn ang="0">
                <a:pos x="85" y="392"/>
              </a:cxn>
              <a:cxn ang="0">
                <a:pos x="145" y="368"/>
              </a:cxn>
              <a:cxn ang="0">
                <a:pos x="146" y="337"/>
              </a:cxn>
              <a:cxn ang="0">
                <a:pos x="201" y="334"/>
              </a:cxn>
              <a:cxn ang="0">
                <a:pos x="198" y="364"/>
              </a:cxn>
              <a:cxn ang="0">
                <a:pos x="252" y="392"/>
              </a:cxn>
              <a:cxn ang="0">
                <a:pos x="363" y="401"/>
              </a:cxn>
              <a:cxn ang="0">
                <a:pos x="364" y="246"/>
              </a:cxn>
              <a:cxn ang="0">
                <a:pos x="384" y="199"/>
              </a:cxn>
              <a:cxn ang="0">
                <a:pos x="417" y="196"/>
              </a:cxn>
              <a:cxn ang="0">
                <a:pos x="408" y="157"/>
              </a:cxn>
              <a:cxn ang="0">
                <a:pos x="372" y="159"/>
              </a:cxn>
              <a:cxn ang="0">
                <a:pos x="367" y="125"/>
              </a:cxn>
              <a:cxn ang="0">
                <a:pos x="365" y="9"/>
              </a:cxn>
              <a:cxn ang="0">
                <a:pos x="157" y="17"/>
              </a:cxn>
            </a:cxnLst>
            <a:rect l="0" t="0" r="r" b="b"/>
            <a:pathLst>
              <a:path w="422" h="406">
                <a:moveTo>
                  <a:pt x="157" y="17"/>
                </a:moveTo>
                <a:cubicBezTo>
                  <a:pt x="147" y="27"/>
                  <a:pt x="186" y="42"/>
                  <a:pt x="182" y="55"/>
                </a:cubicBezTo>
                <a:cubicBezTo>
                  <a:pt x="178" y="68"/>
                  <a:pt x="154" y="66"/>
                  <a:pt x="133" y="64"/>
                </a:cubicBezTo>
                <a:cubicBezTo>
                  <a:pt x="113" y="63"/>
                  <a:pt x="104" y="56"/>
                  <a:pt x="105" y="45"/>
                </a:cubicBezTo>
                <a:cubicBezTo>
                  <a:pt x="105" y="34"/>
                  <a:pt x="123" y="25"/>
                  <a:pt x="112" y="19"/>
                </a:cubicBezTo>
                <a:cubicBezTo>
                  <a:pt x="86" y="5"/>
                  <a:pt x="22" y="10"/>
                  <a:pt x="11" y="12"/>
                </a:cubicBezTo>
                <a:cubicBezTo>
                  <a:pt x="23" y="73"/>
                  <a:pt x="15" y="141"/>
                  <a:pt x="13" y="162"/>
                </a:cubicBezTo>
                <a:cubicBezTo>
                  <a:pt x="11" y="182"/>
                  <a:pt x="6" y="219"/>
                  <a:pt x="9" y="235"/>
                </a:cubicBezTo>
                <a:cubicBezTo>
                  <a:pt x="11" y="252"/>
                  <a:pt x="21" y="258"/>
                  <a:pt x="33" y="256"/>
                </a:cubicBezTo>
                <a:cubicBezTo>
                  <a:pt x="44" y="253"/>
                  <a:pt x="59" y="241"/>
                  <a:pt x="67" y="248"/>
                </a:cubicBezTo>
                <a:cubicBezTo>
                  <a:pt x="74" y="254"/>
                  <a:pt x="67" y="270"/>
                  <a:pt x="62" y="285"/>
                </a:cubicBezTo>
                <a:cubicBezTo>
                  <a:pt x="57" y="299"/>
                  <a:pt x="43" y="316"/>
                  <a:pt x="34" y="316"/>
                </a:cubicBezTo>
                <a:cubicBezTo>
                  <a:pt x="24" y="316"/>
                  <a:pt x="20" y="305"/>
                  <a:pt x="18" y="299"/>
                </a:cubicBezTo>
                <a:cubicBezTo>
                  <a:pt x="16" y="292"/>
                  <a:pt x="10" y="292"/>
                  <a:pt x="5" y="299"/>
                </a:cubicBezTo>
                <a:cubicBezTo>
                  <a:pt x="0" y="306"/>
                  <a:pt x="8" y="384"/>
                  <a:pt x="12" y="399"/>
                </a:cubicBezTo>
                <a:cubicBezTo>
                  <a:pt x="32" y="391"/>
                  <a:pt x="53" y="381"/>
                  <a:pt x="85" y="392"/>
                </a:cubicBezTo>
                <a:cubicBezTo>
                  <a:pt x="110" y="400"/>
                  <a:pt x="156" y="390"/>
                  <a:pt x="145" y="368"/>
                </a:cubicBezTo>
                <a:cubicBezTo>
                  <a:pt x="137" y="351"/>
                  <a:pt x="138" y="341"/>
                  <a:pt x="146" y="337"/>
                </a:cubicBezTo>
                <a:cubicBezTo>
                  <a:pt x="154" y="333"/>
                  <a:pt x="192" y="329"/>
                  <a:pt x="201" y="334"/>
                </a:cubicBezTo>
                <a:cubicBezTo>
                  <a:pt x="209" y="340"/>
                  <a:pt x="204" y="356"/>
                  <a:pt x="198" y="364"/>
                </a:cubicBezTo>
                <a:cubicBezTo>
                  <a:pt x="189" y="374"/>
                  <a:pt x="217" y="387"/>
                  <a:pt x="252" y="392"/>
                </a:cubicBezTo>
                <a:cubicBezTo>
                  <a:pt x="303" y="400"/>
                  <a:pt x="337" y="406"/>
                  <a:pt x="363" y="401"/>
                </a:cubicBezTo>
                <a:cubicBezTo>
                  <a:pt x="343" y="320"/>
                  <a:pt x="363" y="270"/>
                  <a:pt x="364" y="246"/>
                </a:cubicBezTo>
                <a:cubicBezTo>
                  <a:pt x="365" y="215"/>
                  <a:pt x="372" y="187"/>
                  <a:pt x="384" y="199"/>
                </a:cubicBezTo>
                <a:cubicBezTo>
                  <a:pt x="401" y="214"/>
                  <a:pt x="412" y="211"/>
                  <a:pt x="417" y="196"/>
                </a:cubicBezTo>
                <a:cubicBezTo>
                  <a:pt x="422" y="181"/>
                  <a:pt x="416" y="163"/>
                  <a:pt x="408" y="157"/>
                </a:cubicBezTo>
                <a:cubicBezTo>
                  <a:pt x="400" y="151"/>
                  <a:pt x="384" y="166"/>
                  <a:pt x="372" y="159"/>
                </a:cubicBezTo>
                <a:cubicBezTo>
                  <a:pt x="360" y="153"/>
                  <a:pt x="362" y="142"/>
                  <a:pt x="367" y="125"/>
                </a:cubicBezTo>
                <a:cubicBezTo>
                  <a:pt x="380" y="71"/>
                  <a:pt x="368" y="39"/>
                  <a:pt x="365" y="9"/>
                </a:cubicBezTo>
                <a:cubicBezTo>
                  <a:pt x="300" y="0"/>
                  <a:pt x="167" y="7"/>
                  <a:pt x="157" y="17"/>
                </a:cubicBezTo>
                <a:close/>
              </a:path>
            </a:pathLst>
          </a:custGeom>
          <a:solidFill>
            <a:srgbClr val="FDFA8E"/>
          </a:solidFill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" name="Freeform 11"/>
          <p:cNvSpPr>
            <a:spLocks/>
          </p:cNvSpPr>
          <p:nvPr/>
        </p:nvSpPr>
        <p:spPr bwMode="auto">
          <a:xfrm>
            <a:off x="4483755" y="1789765"/>
            <a:ext cx="1770322" cy="1612979"/>
          </a:xfrm>
          <a:custGeom>
            <a:avLst/>
            <a:gdLst/>
            <a:ahLst/>
            <a:cxnLst>
              <a:cxn ang="0">
                <a:pos x="399" y="298"/>
              </a:cxn>
              <a:cxn ang="0">
                <a:pos x="412" y="298"/>
              </a:cxn>
              <a:cxn ang="0">
                <a:pos x="428" y="315"/>
              </a:cxn>
              <a:cxn ang="0">
                <a:pos x="456" y="284"/>
              </a:cxn>
              <a:cxn ang="0">
                <a:pos x="461" y="247"/>
              </a:cxn>
              <a:cxn ang="0">
                <a:pos x="427" y="255"/>
              </a:cxn>
              <a:cxn ang="0">
                <a:pos x="403" y="234"/>
              </a:cxn>
              <a:cxn ang="0">
                <a:pos x="407" y="161"/>
              </a:cxn>
              <a:cxn ang="0">
                <a:pos x="405" y="11"/>
              </a:cxn>
              <a:cxn ang="0">
                <a:pos x="266" y="5"/>
              </a:cxn>
              <a:cxn ang="0">
                <a:pos x="222" y="24"/>
              </a:cxn>
              <a:cxn ang="0">
                <a:pos x="220" y="61"/>
              </a:cxn>
              <a:cxn ang="0">
                <a:pos x="171" y="54"/>
              </a:cxn>
              <a:cxn ang="0">
                <a:pos x="179" y="28"/>
              </a:cxn>
              <a:cxn ang="0">
                <a:pos x="156" y="15"/>
              </a:cxn>
              <a:cxn ang="0">
                <a:pos x="53" y="13"/>
              </a:cxn>
              <a:cxn ang="0">
                <a:pos x="52" y="192"/>
              </a:cxn>
              <a:cxn ang="0">
                <a:pos x="57" y="278"/>
              </a:cxn>
              <a:cxn ang="0">
                <a:pos x="40" y="287"/>
              </a:cxn>
              <a:cxn ang="0">
                <a:pos x="11" y="291"/>
              </a:cxn>
              <a:cxn ang="0">
                <a:pos x="17" y="340"/>
              </a:cxn>
              <a:cxn ang="0">
                <a:pos x="40" y="335"/>
              </a:cxn>
              <a:cxn ang="0">
                <a:pos x="58" y="326"/>
              </a:cxn>
              <a:cxn ang="0">
                <a:pos x="53" y="403"/>
              </a:cxn>
              <a:cxn ang="0">
                <a:pos x="185" y="398"/>
              </a:cxn>
              <a:cxn ang="0">
                <a:pos x="243" y="428"/>
              </a:cxn>
              <a:cxn ang="0">
                <a:pos x="258" y="465"/>
              </a:cxn>
              <a:cxn ang="0">
                <a:pos x="306" y="441"/>
              </a:cxn>
              <a:cxn ang="0">
                <a:pos x="286" y="418"/>
              </a:cxn>
              <a:cxn ang="0">
                <a:pos x="333" y="397"/>
              </a:cxn>
              <a:cxn ang="0">
                <a:pos x="406" y="398"/>
              </a:cxn>
              <a:cxn ang="0">
                <a:pos x="399" y="298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solidFill>
            <a:srgbClr val="FDFA8E"/>
          </a:solidFill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" name="Freeform 13"/>
          <p:cNvSpPr>
            <a:spLocks/>
          </p:cNvSpPr>
          <p:nvPr/>
        </p:nvSpPr>
        <p:spPr bwMode="auto">
          <a:xfrm>
            <a:off x="5800683" y="2917978"/>
            <a:ext cx="1755904" cy="1591142"/>
          </a:xfrm>
          <a:custGeom>
            <a:avLst/>
            <a:gdLst/>
            <a:ahLst/>
            <a:cxnLst>
              <a:cxn ang="0">
                <a:pos x="409" y="378"/>
              </a:cxn>
              <a:cxn ang="0">
                <a:pos x="424" y="330"/>
              </a:cxn>
              <a:cxn ang="0">
                <a:pos x="447" y="337"/>
              </a:cxn>
              <a:cxn ang="0">
                <a:pos x="464" y="303"/>
              </a:cxn>
              <a:cxn ang="0">
                <a:pos x="449" y="262"/>
              </a:cxn>
              <a:cxn ang="0">
                <a:pos x="426" y="289"/>
              </a:cxn>
              <a:cxn ang="0">
                <a:pos x="409" y="207"/>
              </a:cxn>
              <a:cxn ang="0">
                <a:pos x="409" y="72"/>
              </a:cxn>
              <a:cxn ang="0">
                <a:pos x="298" y="63"/>
              </a:cxn>
              <a:cxn ang="0">
                <a:pos x="244" y="35"/>
              </a:cxn>
              <a:cxn ang="0">
                <a:pos x="247" y="5"/>
              </a:cxn>
              <a:cxn ang="0">
                <a:pos x="192" y="8"/>
              </a:cxn>
              <a:cxn ang="0">
                <a:pos x="191" y="39"/>
              </a:cxn>
              <a:cxn ang="0">
                <a:pos x="131" y="63"/>
              </a:cxn>
              <a:cxn ang="0">
                <a:pos x="58" y="70"/>
              </a:cxn>
              <a:cxn ang="0">
                <a:pos x="59" y="183"/>
              </a:cxn>
              <a:cxn ang="0">
                <a:pos x="47" y="255"/>
              </a:cxn>
              <a:cxn ang="0">
                <a:pos x="25" y="266"/>
              </a:cxn>
              <a:cxn ang="0">
                <a:pos x="2" y="282"/>
              </a:cxn>
              <a:cxn ang="0">
                <a:pos x="12" y="320"/>
              </a:cxn>
              <a:cxn ang="0">
                <a:pos x="41" y="310"/>
              </a:cxn>
              <a:cxn ang="0">
                <a:pos x="59" y="305"/>
              </a:cxn>
              <a:cxn ang="0">
                <a:pos x="54" y="383"/>
              </a:cxn>
              <a:cxn ang="0">
                <a:pos x="63" y="463"/>
              </a:cxn>
              <a:cxn ang="0">
                <a:pos x="410" y="463"/>
              </a:cxn>
              <a:cxn ang="0">
                <a:pos x="409" y="378"/>
              </a:cxn>
            </a:cxnLst>
            <a:rect l="0" t="0" r="r" b="b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solidFill>
            <a:srgbClr val="FDFA8E"/>
          </a:solidFill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" name="Freeform 17"/>
          <p:cNvSpPr>
            <a:spLocks/>
          </p:cNvSpPr>
          <p:nvPr/>
        </p:nvSpPr>
        <p:spPr bwMode="auto">
          <a:xfrm>
            <a:off x="3347864" y="1604884"/>
            <a:ext cx="1422667" cy="1732351"/>
          </a:xfrm>
          <a:custGeom>
            <a:avLst/>
            <a:gdLst/>
            <a:ahLst/>
            <a:cxnLst>
              <a:cxn ang="0">
                <a:pos x="121" y="454"/>
              </a:cxn>
              <a:cxn ang="0">
                <a:pos x="114" y="480"/>
              </a:cxn>
              <a:cxn ang="0">
                <a:pos x="142" y="500"/>
              </a:cxn>
              <a:cxn ang="0">
                <a:pos x="191" y="490"/>
              </a:cxn>
              <a:cxn ang="0">
                <a:pos x="166" y="453"/>
              </a:cxn>
              <a:cxn ang="0">
                <a:pos x="353" y="457"/>
              </a:cxn>
              <a:cxn ang="0">
                <a:pos x="358" y="380"/>
              </a:cxn>
              <a:cxn ang="0">
                <a:pos x="340" y="389"/>
              </a:cxn>
              <a:cxn ang="0">
                <a:pos x="317" y="394"/>
              </a:cxn>
              <a:cxn ang="0">
                <a:pos x="311" y="345"/>
              </a:cxn>
              <a:cxn ang="0">
                <a:pos x="340" y="341"/>
              </a:cxn>
              <a:cxn ang="0">
                <a:pos x="357" y="332"/>
              </a:cxn>
              <a:cxn ang="0">
                <a:pos x="352" y="246"/>
              </a:cxn>
              <a:cxn ang="0">
                <a:pos x="353" y="67"/>
              </a:cxn>
              <a:cxn ang="0">
                <a:pos x="160" y="64"/>
              </a:cxn>
              <a:cxn ang="0">
                <a:pos x="149" y="54"/>
              </a:cxn>
              <a:cxn ang="0">
                <a:pos x="165" y="33"/>
              </a:cxn>
              <a:cxn ang="0">
                <a:pos x="148" y="13"/>
              </a:cxn>
              <a:cxn ang="0">
                <a:pos x="90" y="16"/>
              </a:cxn>
              <a:cxn ang="0">
                <a:pos x="108" y="53"/>
              </a:cxn>
              <a:cxn ang="0">
                <a:pos x="0" y="62"/>
              </a:cxn>
              <a:cxn ang="0">
                <a:pos x="0" y="457"/>
              </a:cxn>
              <a:cxn ang="0">
                <a:pos x="121" y="454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solidFill>
            <a:srgbClr val="FDFA8E"/>
          </a:solidFill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" name="Сердце 34">
            <a:hlinkClick r:id="" action="ppaction://hlinkshowjump?jump=nextslide"/>
          </p:cNvPr>
          <p:cNvSpPr/>
          <p:nvPr/>
        </p:nvSpPr>
        <p:spPr>
          <a:xfrm>
            <a:off x="8316416" y="6021288"/>
            <a:ext cx="648072" cy="648072"/>
          </a:xfrm>
          <a:prstGeom prst="heart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30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/>
          <p:nvPr/>
        </p:nvGrpSpPr>
        <p:grpSpPr>
          <a:xfrm>
            <a:off x="0" y="3260981"/>
            <a:ext cx="3419872" cy="3480388"/>
            <a:chOff x="0" y="3260981"/>
            <a:chExt cx="3419872" cy="3480388"/>
          </a:xfrm>
        </p:grpSpPr>
        <p:pic>
          <p:nvPicPr>
            <p:cNvPr id="6" name="Picture 2" descr="http://nd05.jxs.cz/895/191/af3bbfc930_82114212_o2.pn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0" y="4719381"/>
              <a:ext cx="3419872" cy="1949979"/>
            </a:xfrm>
            <a:prstGeom prst="rect">
              <a:avLst/>
            </a:prstGeom>
            <a:noFill/>
          </p:spPr>
        </p:pic>
        <p:pic>
          <p:nvPicPr>
            <p:cNvPr id="5" name="Picture 2" descr="http://dc719.4shared.com/img/CnOAGgCEce/s7/1476f51beb0/001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251520" y="3260981"/>
              <a:ext cx="2232248" cy="3480388"/>
            </a:xfrm>
            <a:prstGeom prst="rect">
              <a:avLst/>
            </a:prstGeom>
            <a:noFill/>
          </p:spPr>
        </p:pic>
      </p:grpSp>
      <p:pic>
        <p:nvPicPr>
          <p:cNvPr id="7" name="Picture 6" descr="http://wallpapers4wall.com/wp-content/uploads/2014/12/Disney-HD-Wallpaper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419872" y="656692"/>
            <a:ext cx="5040560" cy="3780420"/>
          </a:xfrm>
          <a:prstGeom prst="rect">
            <a:avLst/>
          </a:prstGeom>
          <a:ln w="1905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Выноска-облако 7"/>
          <p:cNvSpPr/>
          <p:nvPr/>
        </p:nvSpPr>
        <p:spPr>
          <a:xfrm>
            <a:off x="467544" y="836712"/>
            <a:ext cx="2592288" cy="1872208"/>
          </a:xfrm>
          <a:prstGeom prst="cloudCallou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съехал с горы</a:t>
            </a:r>
            <a:endParaRPr lang="ru-RU" sz="3600" b="1" dirty="0">
              <a:solidFill>
                <a:srgbClr val="00206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Багетная рамка 9"/>
          <p:cNvSpPr/>
          <p:nvPr/>
        </p:nvSpPr>
        <p:spPr>
          <a:xfrm>
            <a:off x="4067944" y="4653136"/>
            <a:ext cx="864096" cy="792088"/>
          </a:xfrm>
          <a:prstGeom prst="bevel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И.п.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7" name="Багетная рамка 16"/>
          <p:cNvSpPr/>
          <p:nvPr/>
        </p:nvSpPr>
        <p:spPr>
          <a:xfrm>
            <a:off x="4067944" y="5589240"/>
            <a:ext cx="864096" cy="792088"/>
          </a:xfrm>
          <a:prstGeom prst="bevel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В.п.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8" name="Багетная рамка 17"/>
          <p:cNvSpPr/>
          <p:nvPr/>
        </p:nvSpPr>
        <p:spPr>
          <a:xfrm>
            <a:off x="5508104" y="4653136"/>
            <a:ext cx="864096" cy="792088"/>
          </a:xfrm>
          <a:prstGeom prst="bevel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Р.п.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9" name="Багетная рамка 18"/>
          <p:cNvSpPr/>
          <p:nvPr/>
        </p:nvSpPr>
        <p:spPr>
          <a:xfrm>
            <a:off x="5508104" y="5589240"/>
            <a:ext cx="864096" cy="792088"/>
          </a:xfrm>
          <a:prstGeom prst="bevel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Т.п.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0" name="Багетная рамка 19"/>
          <p:cNvSpPr/>
          <p:nvPr/>
        </p:nvSpPr>
        <p:spPr>
          <a:xfrm>
            <a:off x="6948264" y="4653136"/>
            <a:ext cx="864096" cy="792088"/>
          </a:xfrm>
          <a:prstGeom prst="bevel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Д.п.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1" name="Багетная рамка 20"/>
          <p:cNvSpPr/>
          <p:nvPr/>
        </p:nvSpPr>
        <p:spPr>
          <a:xfrm>
            <a:off x="6948264" y="5589240"/>
            <a:ext cx="864096" cy="792088"/>
          </a:xfrm>
          <a:prstGeom prst="bevel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П.п.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4" name="Freeform 7"/>
          <p:cNvSpPr>
            <a:spLocks/>
          </p:cNvSpPr>
          <p:nvPr/>
        </p:nvSpPr>
        <p:spPr bwMode="auto">
          <a:xfrm>
            <a:off x="5818306" y="476672"/>
            <a:ext cx="1549233" cy="1543103"/>
          </a:xfrm>
          <a:custGeom>
            <a:avLst/>
            <a:gdLst/>
            <a:ahLst/>
            <a:cxnLst>
              <a:cxn ang="0">
                <a:pos x="56" y="87"/>
              </a:cxn>
              <a:cxn ang="0">
                <a:pos x="34" y="127"/>
              </a:cxn>
              <a:cxn ang="0">
                <a:pos x="7" y="175"/>
              </a:cxn>
              <a:cxn ang="0">
                <a:pos x="39" y="185"/>
              </a:cxn>
              <a:cxn ang="0">
                <a:pos x="57" y="207"/>
              </a:cxn>
              <a:cxn ang="0">
                <a:pos x="52" y="393"/>
              </a:cxn>
              <a:cxn ang="0">
                <a:pos x="153" y="400"/>
              </a:cxn>
              <a:cxn ang="0">
                <a:pos x="146" y="426"/>
              </a:cxn>
              <a:cxn ang="0">
                <a:pos x="174" y="445"/>
              </a:cxn>
              <a:cxn ang="0">
                <a:pos x="223" y="436"/>
              </a:cxn>
              <a:cxn ang="0">
                <a:pos x="198" y="398"/>
              </a:cxn>
              <a:cxn ang="0">
                <a:pos x="406" y="390"/>
              </a:cxn>
              <a:cxn ang="0">
                <a:pos x="400" y="286"/>
              </a:cxn>
              <a:cxn ang="0">
                <a:pos x="372" y="259"/>
              </a:cxn>
              <a:cxn ang="0">
                <a:pos x="366" y="198"/>
              </a:cxn>
              <a:cxn ang="0">
                <a:pos x="388" y="211"/>
              </a:cxn>
              <a:cxn ang="0">
                <a:pos x="400" y="218"/>
              </a:cxn>
              <a:cxn ang="0">
                <a:pos x="401" y="57"/>
              </a:cxn>
              <a:cxn ang="0">
                <a:pos x="399" y="0"/>
              </a:cxn>
              <a:cxn ang="0">
                <a:pos x="43" y="0"/>
              </a:cxn>
              <a:cxn ang="0">
                <a:pos x="56" y="87"/>
              </a:cxn>
            </a:cxnLst>
            <a:rect l="0" t="0" r="r" b="b"/>
            <a:pathLst>
              <a:path w="409" h="449">
                <a:moveTo>
                  <a:pt x="56" y="87"/>
                </a:moveTo>
                <a:cubicBezTo>
                  <a:pt x="53" y="100"/>
                  <a:pt x="48" y="122"/>
                  <a:pt x="34" y="127"/>
                </a:cubicBezTo>
                <a:cubicBezTo>
                  <a:pt x="15" y="133"/>
                  <a:pt x="0" y="153"/>
                  <a:pt x="7" y="175"/>
                </a:cubicBezTo>
                <a:cubicBezTo>
                  <a:pt x="14" y="194"/>
                  <a:pt x="31" y="195"/>
                  <a:pt x="39" y="185"/>
                </a:cubicBezTo>
                <a:cubicBezTo>
                  <a:pt x="60" y="159"/>
                  <a:pt x="66" y="177"/>
                  <a:pt x="57" y="207"/>
                </a:cubicBezTo>
                <a:cubicBezTo>
                  <a:pt x="32" y="287"/>
                  <a:pt x="44" y="341"/>
                  <a:pt x="52" y="393"/>
                </a:cubicBezTo>
                <a:cubicBezTo>
                  <a:pt x="63" y="391"/>
                  <a:pt x="127" y="386"/>
                  <a:pt x="153" y="400"/>
                </a:cubicBezTo>
                <a:cubicBezTo>
                  <a:pt x="164" y="406"/>
                  <a:pt x="146" y="415"/>
                  <a:pt x="146" y="426"/>
                </a:cubicBezTo>
                <a:cubicBezTo>
                  <a:pt x="145" y="437"/>
                  <a:pt x="154" y="444"/>
                  <a:pt x="174" y="445"/>
                </a:cubicBezTo>
                <a:cubicBezTo>
                  <a:pt x="195" y="447"/>
                  <a:pt x="219" y="449"/>
                  <a:pt x="223" y="436"/>
                </a:cubicBezTo>
                <a:cubicBezTo>
                  <a:pt x="227" y="423"/>
                  <a:pt x="188" y="408"/>
                  <a:pt x="198" y="398"/>
                </a:cubicBezTo>
                <a:cubicBezTo>
                  <a:pt x="208" y="388"/>
                  <a:pt x="341" y="381"/>
                  <a:pt x="406" y="390"/>
                </a:cubicBezTo>
                <a:cubicBezTo>
                  <a:pt x="399" y="342"/>
                  <a:pt x="405" y="311"/>
                  <a:pt x="400" y="286"/>
                </a:cubicBezTo>
                <a:cubicBezTo>
                  <a:pt x="397" y="274"/>
                  <a:pt x="384" y="254"/>
                  <a:pt x="372" y="259"/>
                </a:cubicBezTo>
                <a:cubicBezTo>
                  <a:pt x="342" y="272"/>
                  <a:pt x="348" y="211"/>
                  <a:pt x="366" y="198"/>
                </a:cubicBezTo>
                <a:cubicBezTo>
                  <a:pt x="384" y="186"/>
                  <a:pt x="388" y="202"/>
                  <a:pt x="388" y="211"/>
                </a:cubicBezTo>
                <a:cubicBezTo>
                  <a:pt x="388" y="220"/>
                  <a:pt x="393" y="223"/>
                  <a:pt x="400" y="218"/>
                </a:cubicBezTo>
                <a:cubicBezTo>
                  <a:pt x="406" y="212"/>
                  <a:pt x="409" y="111"/>
                  <a:pt x="401" y="57"/>
                </a:cubicBezTo>
                <a:cubicBezTo>
                  <a:pt x="399" y="43"/>
                  <a:pt x="398" y="22"/>
                  <a:pt x="39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54" y="29"/>
                  <a:pt x="62" y="63"/>
                  <a:pt x="56" y="87"/>
                </a:cubicBezTo>
                <a:close/>
              </a:path>
            </a:pathLst>
          </a:custGeom>
          <a:solidFill>
            <a:srgbClr val="FDFA8E"/>
          </a:solidFill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" name="Freeform 8"/>
          <p:cNvSpPr>
            <a:spLocks/>
          </p:cNvSpPr>
          <p:nvPr/>
        </p:nvSpPr>
        <p:spPr bwMode="auto">
          <a:xfrm>
            <a:off x="4642363" y="476672"/>
            <a:ext cx="1425871" cy="1550382"/>
          </a:xfrm>
          <a:custGeom>
            <a:avLst/>
            <a:gdLst/>
            <a:ahLst/>
            <a:cxnLst>
              <a:cxn ang="0">
                <a:pos x="13" y="154"/>
              </a:cxn>
              <a:cxn ang="0">
                <a:pos x="14" y="225"/>
              </a:cxn>
              <a:cxn ang="0">
                <a:pos x="45" y="235"/>
              </a:cxn>
              <a:cxn ang="0">
                <a:pos x="74" y="230"/>
              </a:cxn>
              <a:cxn ang="0">
                <a:pos x="67" y="272"/>
              </a:cxn>
              <a:cxn ang="0">
                <a:pos x="40" y="294"/>
              </a:cxn>
              <a:cxn ang="0">
                <a:pos x="10" y="286"/>
              </a:cxn>
              <a:cxn ang="0">
                <a:pos x="11" y="395"/>
              </a:cxn>
              <a:cxn ang="0">
                <a:pos x="114" y="397"/>
              </a:cxn>
              <a:cxn ang="0">
                <a:pos x="137" y="410"/>
              </a:cxn>
              <a:cxn ang="0">
                <a:pos x="129" y="436"/>
              </a:cxn>
              <a:cxn ang="0">
                <a:pos x="178" y="443"/>
              </a:cxn>
              <a:cxn ang="0">
                <a:pos x="180" y="406"/>
              </a:cxn>
              <a:cxn ang="0">
                <a:pos x="224" y="387"/>
              </a:cxn>
              <a:cxn ang="0">
                <a:pos x="363" y="393"/>
              </a:cxn>
              <a:cxn ang="0">
                <a:pos x="368" y="207"/>
              </a:cxn>
              <a:cxn ang="0">
                <a:pos x="350" y="185"/>
              </a:cxn>
              <a:cxn ang="0">
                <a:pos x="318" y="175"/>
              </a:cxn>
              <a:cxn ang="0">
                <a:pos x="345" y="127"/>
              </a:cxn>
              <a:cxn ang="0">
                <a:pos x="367" y="87"/>
              </a:cxn>
              <a:cxn ang="0">
                <a:pos x="354" y="0"/>
              </a:cxn>
              <a:cxn ang="0">
                <a:pos x="9" y="0"/>
              </a:cxn>
              <a:cxn ang="0">
                <a:pos x="13" y="154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solidFill>
            <a:srgbClr val="FDFA8E"/>
          </a:solidFill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" name="Freeform 10"/>
          <p:cNvSpPr>
            <a:spLocks/>
          </p:cNvSpPr>
          <p:nvPr/>
        </p:nvSpPr>
        <p:spPr bwMode="auto">
          <a:xfrm>
            <a:off x="5973710" y="1786854"/>
            <a:ext cx="1597295" cy="1396072"/>
          </a:xfrm>
          <a:custGeom>
            <a:avLst/>
            <a:gdLst/>
            <a:ahLst/>
            <a:cxnLst>
              <a:cxn ang="0">
                <a:pos x="157" y="17"/>
              </a:cxn>
              <a:cxn ang="0">
                <a:pos x="182" y="55"/>
              </a:cxn>
              <a:cxn ang="0">
                <a:pos x="133" y="64"/>
              </a:cxn>
              <a:cxn ang="0">
                <a:pos x="105" y="45"/>
              </a:cxn>
              <a:cxn ang="0">
                <a:pos x="112" y="19"/>
              </a:cxn>
              <a:cxn ang="0">
                <a:pos x="11" y="12"/>
              </a:cxn>
              <a:cxn ang="0">
                <a:pos x="13" y="162"/>
              </a:cxn>
              <a:cxn ang="0">
                <a:pos x="9" y="235"/>
              </a:cxn>
              <a:cxn ang="0">
                <a:pos x="33" y="256"/>
              </a:cxn>
              <a:cxn ang="0">
                <a:pos x="67" y="248"/>
              </a:cxn>
              <a:cxn ang="0">
                <a:pos x="62" y="285"/>
              </a:cxn>
              <a:cxn ang="0">
                <a:pos x="34" y="316"/>
              </a:cxn>
              <a:cxn ang="0">
                <a:pos x="18" y="299"/>
              </a:cxn>
              <a:cxn ang="0">
                <a:pos x="5" y="299"/>
              </a:cxn>
              <a:cxn ang="0">
                <a:pos x="12" y="399"/>
              </a:cxn>
              <a:cxn ang="0">
                <a:pos x="85" y="392"/>
              </a:cxn>
              <a:cxn ang="0">
                <a:pos x="145" y="368"/>
              </a:cxn>
              <a:cxn ang="0">
                <a:pos x="146" y="337"/>
              </a:cxn>
              <a:cxn ang="0">
                <a:pos x="201" y="334"/>
              </a:cxn>
              <a:cxn ang="0">
                <a:pos x="198" y="364"/>
              </a:cxn>
              <a:cxn ang="0">
                <a:pos x="252" y="392"/>
              </a:cxn>
              <a:cxn ang="0">
                <a:pos x="363" y="401"/>
              </a:cxn>
              <a:cxn ang="0">
                <a:pos x="364" y="246"/>
              </a:cxn>
              <a:cxn ang="0">
                <a:pos x="384" y="199"/>
              </a:cxn>
              <a:cxn ang="0">
                <a:pos x="417" y="196"/>
              </a:cxn>
              <a:cxn ang="0">
                <a:pos x="408" y="157"/>
              </a:cxn>
              <a:cxn ang="0">
                <a:pos x="372" y="159"/>
              </a:cxn>
              <a:cxn ang="0">
                <a:pos x="367" y="125"/>
              </a:cxn>
              <a:cxn ang="0">
                <a:pos x="365" y="9"/>
              </a:cxn>
              <a:cxn ang="0">
                <a:pos x="157" y="17"/>
              </a:cxn>
            </a:cxnLst>
            <a:rect l="0" t="0" r="r" b="b"/>
            <a:pathLst>
              <a:path w="422" h="406">
                <a:moveTo>
                  <a:pt x="157" y="17"/>
                </a:moveTo>
                <a:cubicBezTo>
                  <a:pt x="147" y="27"/>
                  <a:pt x="186" y="42"/>
                  <a:pt x="182" y="55"/>
                </a:cubicBezTo>
                <a:cubicBezTo>
                  <a:pt x="178" y="68"/>
                  <a:pt x="154" y="66"/>
                  <a:pt x="133" y="64"/>
                </a:cubicBezTo>
                <a:cubicBezTo>
                  <a:pt x="113" y="63"/>
                  <a:pt x="104" y="56"/>
                  <a:pt x="105" y="45"/>
                </a:cubicBezTo>
                <a:cubicBezTo>
                  <a:pt x="105" y="34"/>
                  <a:pt x="123" y="25"/>
                  <a:pt x="112" y="19"/>
                </a:cubicBezTo>
                <a:cubicBezTo>
                  <a:pt x="86" y="5"/>
                  <a:pt x="22" y="10"/>
                  <a:pt x="11" y="12"/>
                </a:cubicBezTo>
                <a:cubicBezTo>
                  <a:pt x="23" y="73"/>
                  <a:pt x="15" y="141"/>
                  <a:pt x="13" y="162"/>
                </a:cubicBezTo>
                <a:cubicBezTo>
                  <a:pt x="11" y="182"/>
                  <a:pt x="6" y="219"/>
                  <a:pt x="9" y="235"/>
                </a:cubicBezTo>
                <a:cubicBezTo>
                  <a:pt x="11" y="252"/>
                  <a:pt x="21" y="258"/>
                  <a:pt x="33" y="256"/>
                </a:cubicBezTo>
                <a:cubicBezTo>
                  <a:pt x="44" y="253"/>
                  <a:pt x="59" y="241"/>
                  <a:pt x="67" y="248"/>
                </a:cubicBezTo>
                <a:cubicBezTo>
                  <a:pt x="74" y="254"/>
                  <a:pt x="67" y="270"/>
                  <a:pt x="62" y="285"/>
                </a:cubicBezTo>
                <a:cubicBezTo>
                  <a:pt x="57" y="299"/>
                  <a:pt x="43" y="316"/>
                  <a:pt x="34" y="316"/>
                </a:cubicBezTo>
                <a:cubicBezTo>
                  <a:pt x="24" y="316"/>
                  <a:pt x="20" y="305"/>
                  <a:pt x="18" y="299"/>
                </a:cubicBezTo>
                <a:cubicBezTo>
                  <a:pt x="16" y="292"/>
                  <a:pt x="10" y="292"/>
                  <a:pt x="5" y="299"/>
                </a:cubicBezTo>
                <a:cubicBezTo>
                  <a:pt x="0" y="306"/>
                  <a:pt x="8" y="384"/>
                  <a:pt x="12" y="399"/>
                </a:cubicBezTo>
                <a:cubicBezTo>
                  <a:pt x="32" y="391"/>
                  <a:pt x="53" y="381"/>
                  <a:pt x="85" y="392"/>
                </a:cubicBezTo>
                <a:cubicBezTo>
                  <a:pt x="110" y="400"/>
                  <a:pt x="156" y="390"/>
                  <a:pt x="145" y="368"/>
                </a:cubicBezTo>
                <a:cubicBezTo>
                  <a:pt x="137" y="351"/>
                  <a:pt x="138" y="341"/>
                  <a:pt x="146" y="337"/>
                </a:cubicBezTo>
                <a:cubicBezTo>
                  <a:pt x="154" y="333"/>
                  <a:pt x="192" y="329"/>
                  <a:pt x="201" y="334"/>
                </a:cubicBezTo>
                <a:cubicBezTo>
                  <a:pt x="209" y="340"/>
                  <a:pt x="204" y="356"/>
                  <a:pt x="198" y="364"/>
                </a:cubicBezTo>
                <a:cubicBezTo>
                  <a:pt x="189" y="374"/>
                  <a:pt x="217" y="387"/>
                  <a:pt x="252" y="392"/>
                </a:cubicBezTo>
                <a:cubicBezTo>
                  <a:pt x="303" y="400"/>
                  <a:pt x="337" y="406"/>
                  <a:pt x="363" y="401"/>
                </a:cubicBezTo>
                <a:cubicBezTo>
                  <a:pt x="343" y="320"/>
                  <a:pt x="363" y="270"/>
                  <a:pt x="364" y="246"/>
                </a:cubicBezTo>
                <a:cubicBezTo>
                  <a:pt x="365" y="215"/>
                  <a:pt x="372" y="187"/>
                  <a:pt x="384" y="199"/>
                </a:cubicBezTo>
                <a:cubicBezTo>
                  <a:pt x="401" y="214"/>
                  <a:pt x="412" y="211"/>
                  <a:pt x="417" y="196"/>
                </a:cubicBezTo>
                <a:cubicBezTo>
                  <a:pt x="422" y="181"/>
                  <a:pt x="416" y="163"/>
                  <a:pt x="408" y="157"/>
                </a:cubicBezTo>
                <a:cubicBezTo>
                  <a:pt x="400" y="151"/>
                  <a:pt x="384" y="166"/>
                  <a:pt x="372" y="159"/>
                </a:cubicBezTo>
                <a:cubicBezTo>
                  <a:pt x="360" y="153"/>
                  <a:pt x="362" y="142"/>
                  <a:pt x="367" y="125"/>
                </a:cubicBezTo>
                <a:cubicBezTo>
                  <a:pt x="380" y="71"/>
                  <a:pt x="368" y="39"/>
                  <a:pt x="365" y="9"/>
                </a:cubicBezTo>
                <a:cubicBezTo>
                  <a:pt x="300" y="0"/>
                  <a:pt x="167" y="7"/>
                  <a:pt x="157" y="17"/>
                </a:cubicBezTo>
                <a:close/>
              </a:path>
            </a:pathLst>
          </a:custGeom>
          <a:solidFill>
            <a:srgbClr val="FDFA8E"/>
          </a:solidFill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" name="Freeform 11"/>
          <p:cNvSpPr>
            <a:spLocks/>
          </p:cNvSpPr>
          <p:nvPr/>
        </p:nvSpPr>
        <p:spPr bwMode="auto">
          <a:xfrm>
            <a:off x="4483755" y="1789765"/>
            <a:ext cx="1770322" cy="1612979"/>
          </a:xfrm>
          <a:custGeom>
            <a:avLst/>
            <a:gdLst/>
            <a:ahLst/>
            <a:cxnLst>
              <a:cxn ang="0">
                <a:pos x="399" y="298"/>
              </a:cxn>
              <a:cxn ang="0">
                <a:pos x="412" y="298"/>
              </a:cxn>
              <a:cxn ang="0">
                <a:pos x="428" y="315"/>
              </a:cxn>
              <a:cxn ang="0">
                <a:pos x="456" y="284"/>
              </a:cxn>
              <a:cxn ang="0">
                <a:pos x="461" y="247"/>
              </a:cxn>
              <a:cxn ang="0">
                <a:pos x="427" y="255"/>
              </a:cxn>
              <a:cxn ang="0">
                <a:pos x="403" y="234"/>
              </a:cxn>
              <a:cxn ang="0">
                <a:pos x="407" y="161"/>
              </a:cxn>
              <a:cxn ang="0">
                <a:pos x="405" y="11"/>
              </a:cxn>
              <a:cxn ang="0">
                <a:pos x="266" y="5"/>
              </a:cxn>
              <a:cxn ang="0">
                <a:pos x="222" y="24"/>
              </a:cxn>
              <a:cxn ang="0">
                <a:pos x="220" y="61"/>
              </a:cxn>
              <a:cxn ang="0">
                <a:pos x="171" y="54"/>
              </a:cxn>
              <a:cxn ang="0">
                <a:pos x="179" y="28"/>
              </a:cxn>
              <a:cxn ang="0">
                <a:pos x="156" y="15"/>
              </a:cxn>
              <a:cxn ang="0">
                <a:pos x="53" y="13"/>
              </a:cxn>
              <a:cxn ang="0">
                <a:pos x="52" y="192"/>
              </a:cxn>
              <a:cxn ang="0">
                <a:pos x="57" y="278"/>
              </a:cxn>
              <a:cxn ang="0">
                <a:pos x="40" y="287"/>
              </a:cxn>
              <a:cxn ang="0">
                <a:pos x="11" y="291"/>
              </a:cxn>
              <a:cxn ang="0">
                <a:pos x="17" y="340"/>
              </a:cxn>
              <a:cxn ang="0">
                <a:pos x="40" y="335"/>
              </a:cxn>
              <a:cxn ang="0">
                <a:pos x="58" y="326"/>
              </a:cxn>
              <a:cxn ang="0">
                <a:pos x="53" y="403"/>
              </a:cxn>
              <a:cxn ang="0">
                <a:pos x="185" y="398"/>
              </a:cxn>
              <a:cxn ang="0">
                <a:pos x="243" y="428"/>
              </a:cxn>
              <a:cxn ang="0">
                <a:pos x="258" y="465"/>
              </a:cxn>
              <a:cxn ang="0">
                <a:pos x="306" y="441"/>
              </a:cxn>
              <a:cxn ang="0">
                <a:pos x="286" y="418"/>
              </a:cxn>
              <a:cxn ang="0">
                <a:pos x="333" y="397"/>
              </a:cxn>
              <a:cxn ang="0">
                <a:pos x="406" y="398"/>
              </a:cxn>
              <a:cxn ang="0">
                <a:pos x="399" y="298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solidFill>
            <a:srgbClr val="FDFA8E"/>
          </a:solidFill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" name="Freeform 17"/>
          <p:cNvSpPr>
            <a:spLocks/>
          </p:cNvSpPr>
          <p:nvPr/>
        </p:nvSpPr>
        <p:spPr bwMode="auto">
          <a:xfrm>
            <a:off x="3347864" y="1604884"/>
            <a:ext cx="1422667" cy="1732351"/>
          </a:xfrm>
          <a:custGeom>
            <a:avLst/>
            <a:gdLst/>
            <a:ahLst/>
            <a:cxnLst>
              <a:cxn ang="0">
                <a:pos x="121" y="454"/>
              </a:cxn>
              <a:cxn ang="0">
                <a:pos x="114" y="480"/>
              </a:cxn>
              <a:cxn ang="0">
                <a:pos x="142" y="500"/>
              </a:cxn>
              <a:cxn ang="0">
                <a:pos x="191" y="490"/>
              </a:cxn>
              <a:cxn ang="0">
                <a:pos x="166" y="453"/>
              </a:cxn>
              <a:cxn ang="0">
                <a:pos x="353" y="457"/>
              </a:cxn>
              <a:cxn ang="0">
                <a:pos x="358" y="380"/>
              </a:cxn>
              <a:cxn ang="0">
                <a:pos x="340" y="389"/>
              </a:cxn>
              <a:cxn ang="0">
                <a:pos x="317" y="394"/>
              </a:cxn>
              <a:cxn ang="0">
                <a:pos x="311" y="345"/>
              </a:cxn>
              <a:cxn ang="0">
                <a:pos x="340" y="341"/>
              </a:cxn>
              <a:cxn ang="0">
                <a:pos x="357" y="332"/>
              </a:cxn>
              <a:cxn ang="0">
                <a:pos x="352" y="246"/>
              </a:cxn>
              <a:cxn ang="0">
                <a:pos x="353" y="67"/>
              </a:cxn>
              <a:cxn ang="0">
                <a:pos x="160" y="64"/>
              </a:cxn>
              <a:cxn ang="0">
                <a:pos x="149" y="54"/>
              </a:cxn>
              <a:cxn ang="0">
                <a:pos x="165" y="33"/>
              </a:cxn>
              <a:cxn ang="0">
                <a:pos x="148" y="13"/>
              </a:cxn>
              <a:cxn ang="0">
                <a:pos x="90" y="16"/>
              </a:cxn>
              <a:cxn ang="0">
                <a:pos x="108" y="53"/>
              </a:cxn>
              <a:cxn ang="0">
                <a:pos x="0" y="62"/>
              </a:cxn>
              <a:cxn ang="0">
                <a:pos x="0" y="457"/>
              </a:cxn>
              <a:cxn ang="0">
                <a:pos x="121" y="454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solidFill>
            <a:srgbClr val="FDFA8E"/>
          </a:solidFill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" name="Сердце 34">
            <a:hlinkClick r:id="" action="ppaction://hlinkshowjump?jump=nextslide"/>
          </p:cNvPr>
          <p:cNvSpPr/>
          <p:nvPr/>
        </p:nvSpPr>
        <p:spPr>
          <a:xfrm>
            <a:off x="8316416" y="6021288"/>
            <a:ext cx="648072" cy="648072"/>
          </a:xfrm>
          <a:prstGeom prst="heart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5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/>
          <p:nvPr/>
        </p:nvGrpSpPr>
        <p:grpSpPr>
          <a:xfrm>
            <a:off x="0" y="3260981"/>
            <a:ext cx="3419872" cy="3480388"/>
            <a:chOff x="0" y="3260981"/>
            <a:chExt cx="3419872" cy="3480388"/>
          </a:xfrm>
        </p:grpSpPr>
        <p:pic>
          <p:nvPicPr>
            <p:cNvPr id="6" name="Picture 2" descr="http://nd05.jxs.cz/895/191/af3bbfc930_82114212_o2.pn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0" y="4719381"/>
              <a:ext cx="3419872" cy="1949979"/>
            </a:xfrm>
            <a:prstGeom prst="rect">
              <a:avLst/>
            </a:prstGeom>
            <a:noFill/>
          </p:spPr>
        </p:pic>
        <p:pic>
          <p:nvPicPr>
            <p:cNvPr id="5" name="Picture 2" descr="http://dc719.4shared.com/img/CnOAGgCEce/s7/1476f51beb0/001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251520" y="3260981"/>
              <a:ext cx="2232248" cy="3480388"/>
            </a:xfrm>
            <a:prstGeom prst="rect">
              <a:avLst/>
            </a:prstGeom>
            <a:noFill/>
          </p:spPr>
        </p:pic>
      </p:grpSp>
      <p:pic>
        <p:nvPicPr>
          <p:cNvPr id="7" name="Picture 6" descr="http://wallpapers4wall.com/wp-content/uploads/2014/12/Disney-HD-Wallpaper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419872" y="656692"/>
            <a:ext cx="5040560" cy="3780420"/>
          </a:xfrm>
          <a:prstGeom prst="rect">
            <a:avLst/>
          </a:prstGeom>
          <a:ln w="1905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Выноска-облако 7"/>
          <p:cNvSpPr/>
          <p:nvPr/>
        </p:nvSpPr>
        <p:spPr>
          <a:xfrm>
            <a:off x="467544" y="836712"/>
            <a:ext cx="2592288" cy="1872208"/>
          </a:xfrm>
          <a:prstGeom prst="cloudCallou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писал письмо</a:t>
            </a:r>
            <a:endParaRPr lang="ru-RU" sz="3600" b="1" dirty="0">
              <a:solidFill>
                <a:srgbClr val="00206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Багетная рамка 9"/>
          <p:cNvSpPr/>
          <p:nvPr/>
        </p:nvSpPr>
        <p:spPr>
          <a:xfrm>
            <a:off x="4067944" y="4653136"/>
            <a:ext cx="864096" cy="792088"/>
          </a:xfrm>
          <a:prstGeom prst="bevel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И.п.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7" name="Багетная рамка 16"/>
          <p:cNvSpPr/>
          <p:nvPr/>
        </p:nvSpPr>
        <p:spPr>
          <a:xfrm>
            <a:off x="4067944" y="5589240"/>
            <a:ext cx="864096" cy="792088"/>
          </a:xfrm>
          <a:prstGeom prst="bevel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В.п.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8" name="Багетная рамка 17"/>
          <p:cNvSpPr/>
          <p:nvPr/>
        </p:nvSpPr>
        <p:spPr>
          <a:xfrm>
            <a:off x="5508104" y="4653136"/>
            <a:ext cx="864096" cy="792088"/>
          </a:xfrm>
          <a:prstGeom prst="bevel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Р.п.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9" name="Багетная рамка 18"/>
          <p:cNvSpPr/>
          <p:nvPr/>
        </p:nvSpPr>
        <p:spPr>
          <a:xfrm>
            <a:off x="5508104" y="5589240"/>
            <a:ext cx="864096" cy="792088"/>
          </a:xfrm>
          <a:prstGeom prst="bevel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Т.п.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0" name="Багетная рамка 19"/>
          <p:cNvSpPr/>
          <p:nvPr/>
        </p:nvSpPr>
        <p:spPr>
          <a:xfrm>
            <a:off x="6948264" y="4653136"/>
            <a:ext cx="864096" cy="792088"/>
          </a:xfrm>
          <a:prstGeom prst="bevel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Д.п.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1" name="Багетная рамка 20"/>
          <p:cNvSpPr/>
          <p:nvPr/>
        </p:nvSpPr>
        <p:spPr>
          <a:xfrm>
            <a:off x="6948264" y="5589240"/>
            <a:ext cx="864096" cy="792088"/>
          </a:xfrm>
          <a:prstGeom prst="bevel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П.п.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4" name="Freeform 7"/>
          <p:cNvSpPr>
            <a:spLocks/>
          </p:cNvSpPr>
          <p:nvPr/>
        </p:nvSpPr>
        <p:spPr bwMode="auto">
          <a:xfrm>
            <a:off x="5818306" y="476672"/>
            <a:ext cx="1549233" cy="1543103"/>
          </a:xfrm>
          <a:custGeom>
            <a:avLst/>
            <a:gdLst/>
            <a:ahLst/>
            <a:cxnLst>
              <a:cxn ang="0">
                <a:pos x="56" y="87"/>
              </a:cxn>
              <a:cxn ang="0">
                <a:pos x="34" y="127"/>
              </a:cxn>
              <a:cxn ang="0">
                <a:pos x="7" y="175"/>
              </a:cxn>
              <a:cxn ang="0">
                <a:pos x="39" y="185"/>
              </a:cxn>
              <a:cxn ang="0">
                <a:pos x="57" y="207"/>
              </a:cxn>
              <a:cxn ang="0">
                <a:pos x="52" y="393"/>
              </a:cxn>
              <a:cxn ang="0">
                <a:pos x="153" y="400"/>
              </a:cxn>
              <a:cxn ang="0">
                <a:pos x="146" y="426"/>
              </a:cxn>
              <a:cxn ang="0">
                <a:pos x="174" y="445"/>
              </a:cxn>
              <a:cxn ang="0">
                <a:pos x="223" y="436"/>
              </a:cxn>
              <a:cxn ang="0">
                <a:pos x="198" y="398"/>
              </a:cxn>
              <a:cxn ang="0">
                <a:pos x="406" y="390"/>
              </a:cxn>
              <a:cxn ang="0">
                <a:pos x="400" y="286"/>
              </a:cxn>
              <a:cxn ang="0">
                <a:pos x="372" y="259"/>
              </a:cxn>
              <a:cxn ang="0">
                <a:pos x="366" y="198"/>
              </a:cxn>
              <a:cxn ang="0">
                <a:pos x="388" y="211"/>
              </a:cxn>
              <a:cxn ang="0">
                <a:pos x="400" y="218"/>
              </a:cxn>
              <a:cxn ang="0">
                <a:pos x="401" y="57"/>
              </a:cxn>
              <a:cxn ang="0">
                <a:pos x="399" y="0"/>
              </a:cxn>
              <a:cxn ang="0">
                <a:pos x="43" y="0"/>
              </a:cxn>
              <a:cxn ang="0">
                <a:pos x="56" y="87"/>
              </a:cxn>
            </a:cxnLst>
            <a:rect l="0" t="0" r="r" b="b"/>
            <a:pathLst>
              <a:path w="409" h="449">
                <a:moveTo>
                  <a:pt x="56" y="87"/>
                </a:moveTo>
                <a:cubicBezTo>
                  <a:pt x="53" y="100"/>
                  <a:pt x="48" y="122"/>
                  <a:pt x="34" y="127"/>
                </a:cubicBezTo>
                <a:cubicBezTo>
                  <a:pt x="15" y="133"/>
                  <a:pt x="0" y="153"/>
                  <a:pt x="7" y="175"/>
                </a:cubicBezTo>
                <a:cubicBezTo>
                  <a:pt x="14" y="194"/>
                  <a:pt x="31" y="195"/>
                  <a:pt x="39" y="185"/>
                </a:cubicBezTo>
                <a:cubicBezTo>
                  <a:pt x="60" y="159"/>
                  <a:pt x="66" y="177"/>
                  <a:pt x="57" y="207"/>
                </a:cubicBezTo>
                <a:cubicBezTo>
                  <a:pt x="32" y="287"/>
                  <a:pt x="44" y="341"/>
                  <a:pt x="52" y="393"/>
                </a:cubicBezTo>
                <a:cubicBezTo>
                  <a:pt x="63" y="391"/>
                  <a:pt x="127" y="386"/>
                  <a:pt x="153" y="400"/>
                </a:cubicBezTo>
                <a:cubicBezTo>
                  <a:pt x="164" y="406"/>
                  <a:pt x="146" y="415"/>
                  <a:pt x="146" y="426"/>
                </a:cubicBezTo>
                <a:cubicBezTo>
                  <a:pt x="145" y="437"/>
                  <a:pt x="154" y="444"/>
                  <a:pt x="174" y="445"/>
                </a:cubicBezTo>
                <a:cubicBezTo>
                  <a:pt x="195" y="447"/>
                  <a:pt x="219" y="449"/>
                  <a:pt x="223" y="436"/>
                </a:cubicBezTo>
                <a:cubicBezTo>
                  <a:pt x="227" y="423"/>
                  <a:pt x="188" y="408"/>
                  <a:pt x="198" y="398"/>
                </a:cubicBezTo>
                <a:cubicBezTo>
                  <a:pt x="208" y="388"/>
                  <a:pt x="341" y="381"/>
                  <a:pt x="406" y="390"/>
                </a:cubicBezTo>
                <a:cubicBezTo>
                  <a:pt x="399" y="342"/>
                  <a:pt x="405" y="311"/>
                  <a:pt x="400" y="286"/>
                </a:cubicBezTo>
                <a:cubicBezTo>
                  <a:pt x="397" y="274"/>
                  <a:pt x="384" y="254"/>
                  <a:pt x="372" y="259"/>
                </a:cubicBezTo>
                <a:cubicBezTo>
                  <a:pt x="342" y="272"/>
                  <a:pt x="348" y="211"/>
                  <a:pt x="366" y="198"/>
                </a:cubicBezTo>
                <a:cubicBezTo>
                  <a:pt x="384" y="186"/>
                  <a:pt x="388" y="202"/>
                  <a:pt x="388" y="211"/>
                </a:cubicBezTo>
                <a:cubicBezTo>
                  <a:pt x="388" y="220"/>
                  <a:pt x="393" y="223"/>
                  <a:pt x="400" y="218"/>
                </a:cubicBezTo>
                <a:cubicBezTo>
                  <a:pt x="406" y="212"/>
                  <a:pt x="409" y="111"/>
                  <a:pt x="401" y="57"/>
                </a:cubicBezTo>
                <a:cubicBezTo>
                  <a:pt x="399" y="43"/>
                  <a:pt x="398" y="22"/>
                  <a:pt x="39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54" y="29"/>
                  <a:pt x="62" y="63"/>
                  <a:pt x="56" y="87"/>
                </a:cubicBezTo>
                <a:close/>
              </a:path>
            </a:pathLst>
          </a:custGeom>
          <a:solidFill>
            <a:srgbClr val="FDFA8E"/>
          </a:solidFill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" name="Freeform 10"/>
          <p:cNvSpPr>
            <a:spLocks/>
          </p:cNvSpPr>
          <p:nvPr/>
        </p:nvSpPr>
        <p:spPr bwMode="auto">
          <a:xfrm>
            <a:off x="5973710" y="1786854"/>
            <a:ext cx="1597295" cy="1396072"/>
          </a:xfrm>
          <a:custGeom>
            <a:avLst/>
            <a:gdLst/>
            <a:ahLst/>
            <a:cxnLst>
              <a:cxn ang="0">
                <a:pos x="157" y="17"/>
              </a:cxn>
              <a:cxn ang="0">
                <a:pos x="182" y="55"/>
              </a:cxn>
              <a:cxn ang="0">
                <a:pos x="133" y="64"/>
              </a:cxn>
              <a:cxn ang="0">
                <a:pos x="105" y="45"/>
              </a:cxn>
              <a:cxn ang="0">
                <a:pos x="112" y="19"/>
              </a:cxn>
              <a:cxn ang="0">
                <a:pos x="11" y="12"/>
              </a:cxn>
              <a:cxn ang="0">
                <a:pos x="13" y="162"/>
              </a:cxn>
              <a:cxn ang="0">
                <a:pos x="9" y="235"/>
              </a:cxn>
              <a:cxn ang="0">
                <a:pos x="33" y="256"/>
              </a:cxn>
              <a:cxn ang="0">
                <a:pos x="67" y="248"/>
              </a:cxn>
              <a:cxn ang="0">
                <a:pos x="62" y="285"/>
              </a:cxn>
              <a:cxn ang="0">
                <a:pos x="34" y="316"/>
              </a:cxn>
              <a:cxn ang="0">
                <a:pos x="18" y="299"/>
              </a:cxn>
              <a:cxn ang="0">
                <a:pos x="5" y="299"/>
              </a:cxn>
              <a:cxn ang="0">
                <a:pos x="12" y="399"/>
              </a:cxn>
              <a:cxn ang="0">
                <a:pos x="85" y="392"/>
              </a:cxn>
              <a:cxn ang="0">
                <a:pos x="145" y="368"/>
              </a:cxn>
              <a:cxn ang="0">
                <a:pos x="146" y="337"/>
              </a:cxn>
              <a:cxn ang="0">
                <a:pos x="201" y="334"/>
              </a:cxn>
              <a:cxn ang="0">
                <a:pos x="198" y="364"/>
              </a:cxn>
              <a:cxn ang="0">
                <a:pos x="252" y="392"/>
              </a:cxn>
              <a:cxn ang="0">
                <a:pos x="363" y="401"/>
              </a:cxn>
              <a:cxn ang="0">
                <a:pos x="364" y="246"/>
              </a:cxn>
              <a:cxn ang="0">
                <a:pos x="384" y="199"/>
              </a:cxn>
              <a:cxn ang="0">
                <a:pos x="417" y="196"/>
              </a:cxn>
              <a:cxn ang="0">
                <a:pos x="408" y="157"/>
              </a:cxn>
              <a:cxn ang="0">
                <a:pos x="372" y="159"/>
              </a:cxn>
              <a:cxn ang="0">
                <a:pos x="367" y="125"/>
              </a:cxn>
              <a:cxn ang="0">
                <a:pos x="365" y="9"/>
              </a:cxn>
              <a:cxn ang="0">
                <a:pos x="157" y="17"/>
              </a:cxn>
            </a:cxnLst>
            <a:rect l="0" t="0" r="r" b="b"/>
            <a:pathLst>
              <a:path w="422" h="406">
                <a:moveTo>
                  <a:pt x="157" y="17"/>
                </a:moveTo>
                <a:cubicBezTo>
                  <a:pt x="147" y="27"/>
                  <a:pt x="186" y="42"/>
                  <a:pt x="182" y="55"/>
                </a:cubicBezTo>
                <a:cubicBezTo>
                  <a:pt x="178" y="68"/>
                  <a:pt x="154" y="66"/>
                  <a:pt x="133" y="64"/>
                </a:cubicBezTo>
                <a:cubicBezTo>
                  <a:pt x="113" y="63"/>
                  <a:pt x="104" y="56"/>
                  <a:pt x="105" y="45"/>
                </a:cubicBezTo>
                <a:cubicBezTo>
                  <a:pt x="105" y="34"/>
                  <a:pt x="123" y="25"/>
                  <a:pt x="112" y="19"/>
                </a:cubicBezTo>
                <a:cubicBezTo>
                  <a:pt x="86" y="5"/>
                  <a:pt x="22" y="10"/>
                  <a:pt x="11" y="12"/>
                </a:cubicBezTo>
                <a:cubicBezTo>
                  <a:pt x="23" y="73"/>
                  <a:pt x="15" y="141"/>
                  <a:pt x="13" y="162"/>
                </a:cubicBezTo>
                <a:cubicBezTo>
                  <a:pt x="11" y="182"/>
                  <a:pt x="6" y="219"/>
                  <a:pt x="9" y="235"/>
                </a:cubicBezTo>
                <a:cubicBezTo>
                  <a:pt x="11" y="252"/>
                  <a:pt x="21" y="258"/>
                  <a:pt x="33" y="256"/>
                </a:cubicBezTo>
                <a:cubicBezTo>
                  <a:pt x="44" y="253"/>
                  <a:pt x="59" y="241"/>
                  <a:pt x="67" y="248"/>
                </a:cubicBezTo>
                <a:cubicBezTo>
                  <a:pt x="74" y="254"/>
                  <a:pt x="67" y="270"/>
                  <a:pt x="62" y="285"/>
                </a:cubicBezTo>
                <a:cubicBezTo>
                  <a:pt x="57" y="299"/>
                  <a:pt x="43" y="316"/>
                  <a:pt x="34" y="316"/>
                </a:cubicBezTo>
                <a:cubicBezTo>
                  <a:pt x="24" y="316"/>
                  <a:pt x="20" y="305"/>
                  <a:pt x="18" y="299"/>
                </a:cubicBezTo>
                <a:cubicBezTo>
                  <a:pt x="16" y="292"/>
                  <a:pt x="10" y="292"/>
                  <a:pt x="5" y="299"/>
                </a:cubicBezTo>
                <a:cubicBezTo>
                  <a:pt x="0" y="306"/>
                  <a:pt x="8" y="384"/>
                  <a:pt x="12" y="399"/>
                </a:cubicBezTo>
                <a:cubicBezTo>
                  <a:pt x="32" y="391"/>
                  <a:pt x="53" y="381"/>
                  <a:pt x="85" y="392"/>
                </a:cubicBezTo>
                <a:cubicBezTo>
                  <a:pt x="110" y="400"/>
                  <a:pt x="156" y="390"/>
                  <a:pt x="145" y="368"/>
                </a:cubicBezTo>
                <a:cubicBezTo>
                  <a:pt x="137" y="351"/>
                  <a:pt x="138" y="341"/>
                  <a:pt x="146" y="337"/>
                </a:cubicBezTo>
                <a:cubicBezTo>
                  <a:pt x="154" y="333"/>
                  <a:pt x="192" y="329"/>
                  <a:pt x="201" y="334"/>
                </a:cubicBezTo>
                <a:cubicBezTo>
                  <a:pt x="209" y="340"/>
                  <a:pt x="204" y="356"/>
                  <a:pt x="198" y="364"/>
                </a:cubicBezTo>
                <a:cubicBezTo>
                  <a:pt x="189" y="374"/>
                  <a:pt x="217" y="387"/>
                  <a:pt x="252" y="392"/>
                </a:cubicBezTo>
                <a:cubicBezTo>
                  <a:pt x="303" y="400"/>
                  <a:pt x="337" y="406"/>
                  <a:pt x="363" y="401"/>
                </a:cubicBezTo>
                <a:cubicBezTo>
                  <a:pt x="343" y="320"/>
                  <a:pt x="363" y="270"/>
                  <a:pt x="364" y="246"/>
                </a:cubicBezTo>
                <a:cubicBezTo>
                  <a:pt x="365" y="215"/>
                  <a:pt x="372" y="187"/>
                  <a:pt x="384" y="199"/>
                </a:cubicBezTo>
                <a:cubicBezTo>
                  <a:pt x="401" y="214"/>
                  <a:pt x="412" y="211"/>
                  <a:pt x="417" y="196"/>
                </a:cubicBezTo>
                <a:cubicBezTo>
                  <a:pt x="422" y="181"/>
                  <a:pt x="416" y="163"/>
                  <a:pt x="408" y="157"/>
                </a:cubicBezTo>
                <a:cubicBezTo>
                  <a:pt x="400" y="151"/>
                  <a:pt x="384" y="166"/>
                  <a:pt x="372" y="159"/>
                </a:cubicBezTo>
                <a:cubicBezTo>
                  <a:pt x="360" y="153"/>
                  <a:pt x="362" y="142"/>
                  <a:pt x="367" y="125"/>
                </a:cubicBezTo>
                <a:cubicBezTo>
                  <a:pt x="380" y="71"/>
                  <a:pt x="368" y="39"/>
                  <a:pt x="365" y="9"/>
                </a:cubicBezTo>
                <a:cubicBezTo>
                  <a:pt x="300" y="0"/>
                  <a:pt x="167" y="7"/>
                  <a:pt x="157" y="17"/>
                </a:cubicBezTo>
                <a:close/>
              </a:path>
            </a:pathLst>
          </a:custGeom>
          <a:solidFill>
            <a:srgbClr val="FDFA8E"/>
          </a:solidFill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" name="Freeform 11"/>
          <p:cNvSpPr>
            <a:spLocks/>
          </p:cNvSpPr>
          <p:nvPr/>
        </p:nvSpPr>
        <p:spPr bwMode="auto">
          <a:xfrm>
            <a:off x="4483755" y="1789765"/>
            <a:ext cx="1770322" cy="1612979"/>
          </a:xfrm>
          <a:custGeom>
            <a:avLst/>
            <a:gdLst/>
            <a:ahLst/>
            <a:cxnLst>
              <a:cxn ang="0">
                <a:pos x="399" y="298"/>
              </a:cxn>
              <a:cxn ang="0">
                <a:pos x="412" y="298"/>
              </a:cxn>
              <a:cxn ang="0">
                <a:pos x="428" y="315"/>
              </a:cxn>
              <a:cxn ang="0">
                <a:pos x="456" y="284"/>
              </a:cxn>
              <a:cxn ang="0">
                <a:pos x="461" y="247"/>
              </a:cxn>
              <a:cxn ang="0">
                <a:pos x="427" y="255"/>
              </a:cxn>
              <a:cxn ang="0">
                <a:pos x="403" y="234"/>
              </a:cxn>
              <a:cxn ang="0">
                <a:pos x="407" y="161"/>
              </a:cxn>
              <a:cxn ang="0">
                <a:pos x="405" y="11"/>
              </a:cxn>
              <a:cxn ang="0">
                <a:pos x="266" y="5"/>
              </a:cxn>
              <a:cxn ang="0">
                <a:pos x="222" y="24"/>
              </a:cxn>
              <a:cxn ang="0">
                <a:pos x="220" y="61"/>
              </a:cxn>
              <a:cxn ang="0">
                <a:pos x="171" y="54"/>
              </a:cxn>
              <a:cxn ang="0">
                <a:pos x="179" y="28"/>
              </a:cxn>
              <a:cxn ang="0">
                <a:pos x="156" y="15"/>
              </a:cxn>
              <a:cxn ang="0">
                <a:pos x="53" y="13"/>
              </a:cxn>
              <a:cxn ang="0">
                <a:pos x="52" y="192"/>
              </a:cxn>
              <a:cxn ang="0">
                <a:pos x="57" y="278"/>
              </a:cxn>
              <a:cxn ang="0">
                <a:pos x="40" y="287"/>
              </a:cxn>
              <a:cxn ang="0">
                <a:pos x="11" y="291"/>
              </a:cxn>
              <a:cxn ang="0">
                <a:pos x="17" y="340"/>
              </a:cxn>
              <a:cxn ang="0">
                <a:pos x="40" y="335"/>
              </a:cxn>
              <a:cxn ang="0">
                <a:pos x="58" y="326"/>
              </a:cxn>
              <a:cxn ang="0">
                <a:pos x="53" y="403"/>
              </a:cxn>
              <a:cxn ang="0">
                <a:pos x="185" y="398"/>
              </a:cxn>
              <a:cxn ang="0">
                <a:pos x="243" y="428"/>
              </a:cxn>
              <a:cxn ang="0">
                <a:pos x="258" y="465"/>
              </a:cxn>
              <a:cxn ang="0">
                <a:pos x="306" y="441"/>
              </a:cxn>
              <a:cxn ang="0">
                <a:pos x="286" y="418"/>
              </a:cxn>
              <a:cxn ang="0">
                <a:pos x="333" y="397"/>
              </a:cxn>
              <a:cxn ang="0">
                <a:pos x="406" y="398"/>
              </a:cxn>
              <a:cxn ang="0">
                <a:pos x="399" y="298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solidFill>
            <a:srgbClr val="FDFA8E"/>
          </a:solidFill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" name="Freeform 17"/>
          <p:cNvSpPr>
            <a:spLocks/>
          </p:cNvSpPr>
          <p:nvPr/>
        </p:nvSpPr>
        <p:spPr bwMode="auto">
          <a:xfrm>
            <a:off x="3347864" y="1604884"/>
            <a:ext cx="1422667" cy="1732351"/>
          </a:xfrm>
          <a:custGeom>
            <a:avLst/>
            <a:gdLst/>
            <a:ahLst/>
            <a:cxnLst>
              <a:cxn ang="0">
                <a:pos x="121" y="454"/>
              </a:cxn>
              <a:cxn ang="0">
                <a:pos x="114" y="480"/>
              </a:cxn>
              <a:cxn ang="0">
                <a:pos x="142" y="500"/>
              </a:cxn>
              <a:cxn ang="0">
                <a:pos x="191" y="490"/>
              </a:cxn>
              <a:cxn ang="0">
                <a:pos x="166" y="453"/>
              </a:cxn>
              <a:cxn ang="0">
                <a:pos x="353" y="457"/>
              </a:cxn>
              <a:cxn ang="0">
                <a:pos x="358" y="380"/>
              </a:cxn>
              <a:cxn ang="0">
                <a:pos x="340" y="389"/>
              </a:cxn>
              <a:cxn ang="0">
                <a:pos x="317" y="394"/>
              </a:cxn>
              <a:cxn ang="0">
                <a:pos x="311" y="345"/>
              </a:cxn>
              <a:cxn ang="0">
                <a:pos x="340" y="341"/>
              </a:cxn>
              <a:cxn ang="0">
                <a:pos x="357" y="332"/>
              </a:cxn>
              <a:cxn ang="0">
                <a:pos x="352" y="246"/>
              </a:cxn>
              <a:cxn ang="0">
                <a:pos x="353" y="67"/>
              </a:cxn>
              <a:cxn ang="0">
                <a:pos x="160" y="64"/>
              </a:cxn>
              <a:cxn ang="0">
                <a:pos x="149" y="54"/>
              </a:cxn>
              <a:cxn ang="0">
                <a:pos x="165" y="33"/>
              </a:cxn>
              <a:cxn ang="0">
                <a:pos x="148" y="13"/>
              </a:cxn>
              <a:cxn ang="0">
                <a:pos x="90" y="16"/>
              </a:cxn>
              <a:cxn ang="0">
                <a:pos x="108" y="53"/>
              </a:cxn>
              <a:cxn ang="0">
                <a:pos x="0" y="62"/>
              </a:cxn>
              <a:cxn ang="0">
                <a:pos x="0" y="457"/>
              </a:cxn>
              <a:cxn ang="0">
                <a:pos x="121" y="454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solidFill>
            <a:srgbClr val="FDFA8E"/>
          </a:solidFill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" name="Сердце 34">
            <a:hlinkClick r:id="" action="ppaction://hlinkshowjump?jump=nextslide"/>
          </p:cNvPr>
          <p:cNvSpPr/>
          <p:nvPr/>
        </p:nvSpPr>
        <p:spPr>
          <a:xfrm>
            <a:off x="8316416" y="6021288"/>
            <a:ext cx="648072" cy="648072"/>
          </a:xfrm>
          <a:prstGeom prst="heart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34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/>
          <p:nvPr/>
        </p:nvGrpSpPr>
        <p:grpSpPr>
          <a:xfrm>
            <a:off x="0" y="3260981"/>
            <a:ext cx="3419872" cy="3480388"/>
            <a:chOff x="0" y="3260981"/>
            <a:chExt cx="3419872" cy="3480388"/>
          </a:xfrm>
        </p:grpSpPr>
        <p:pic>
          <p:nvPicPr>
            <p:cNvPr id="6" name="Picture 2" descr="http://nd05.jxs.cz/895/191/af3bbfc930_82114212_o2.pn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0" y="4719381"/>
              <a:ext cx="3419872" cy="1949979"/>
            </a:xfrm>
            <a:prstGeom prst="rect">
              <a:avLst/>
            </a:prstGeom>
            <a:noFill/>
          </p:spPr>
        </p:pic>
        <p:pic>
          <p:nvPicPr>
            <p:cNvPr id="5" name="Picture 2" descr="http://dc719.4shared.com/img/CnOAGgCEce/s7/1476f51beb0/001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251520" y="3260981"/>
              <a:ext cx="2232248" cy="3480388"/>
            </a:xfrm>
            <a:prstGeom prst="rect">
              <a:avLst/>
            </a:prstGeom>
            <a:noFill/>
          </p:spPr>
        </p:pic>
      </p:grpSp>
      <p:pic>
        <p:nvPicPr>
          <p:cNvPr id="7" name="Picture 6" descr="http://wallpapers4wall.com/wp-content/uploads/2014/12/Disney-HD-Wallpaper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419872" y="656692"/>
            <a:ext cx="5040560" cy="3780420"/>
          </a:xfrm>
          <a:prstGeom prst="rect">
            <a:avLst/>
          </a:prstGeom>
          <a:ln w="1905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Выноска-облако 7"/>
          <p:cNvSpPr/>
          <p:nvPr/>
        </p:nvSpPr>
        <p:spPr>
          <a:xfrm>
            <a:off x="467544" y="836712"/>
            <a:ext cx="2592288" cy="1872208"/>
          </a:xfrm>
          <a:prstGeom prst="cloudCallou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бежал от собаки</a:t>
            </a:r>
            <a:endParaRPr lang="ru-RU" sz="3600" b="1" dirty="0">
              <a:solidFill>
                <a:srgbClr val="00206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Багетная рамка 9"/>
          <p:cNvSpPr/>
          <p:nvPr/>
        </p:nvSpPr>
        <p:spPr>
          <a:xfrm>
            <a:off x="4067944" y="4653136"/>
            <a:ext cx="864096" cy="792088"/>
          </a:xfrm>
          <a:prstGeom prst="bevel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И.п.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7" name="Багетная рамка 16"/>
          <p:cNvSpPr/>
          <p:nvPr/>
        </p:nvSpPr>
        <p:spPr>
          <a:xfrm>
            <a:off x="4067944" y="5589240"/>
            <a:ext cx="864096" cy="792088"/>
          </a:xfrm>
          <a:prstGeom prst="bevel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В.п.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8" name="Багетная рамка 17"/>
          <p:cNvSpPr/>
          <p:nvPr/>
        </p:nvSpPr>
        <p:spPr>
          <a:xfrm>
            <a:off x="5508104" y="4653136"/>
            <a:ext cx="864096" cy="792088"/>
          </a:xfrm>
          <a:prstGeom prst="bevel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Р.п.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9" name="Багетная рамка 18"/>
          <p:cNvSpPr/>
          <p:nvPr/>
        </p:nvSpPr>
        <p:spPr>
          <a:xfrm>
            <a:off x="5508104" y="5589240"/>
            <a:ext cx="864096" cy="792088"/>
          </a:xfrm>
          <a:prstGeom prst="bevel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Т.п.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0" name="Багетная рамка 19"/>
          <p:cNvSpPr/>
          <p:nvPr/>
        </p:nvSpPr>
        <p:spPr>
          <a:xfrm>
            <a:off x="6948264" y="4653136"/>
            <a:ext cx="864096" cy="792088"/>
          </a:xfrm>
          <a:prstGeom prst="bevel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Д.п.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1" name="Багетная рамка 20"/>
          <p:cNvSpPr/>
          <p:nvPr/>
        </p:nvSpPr>
        <p:spPr>
          <a:xfrm>
            <a:off x="6948264" y="5589240"/>
            <a:ext cx="864096" cy="792088"/>
          </a:xfrm>
          <a:prstGeom prst="bevel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П.п.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4" name="Freeform 7"/>
          <p:cNvSpPr>
            <a:spLocks/>
          </p:cNvSpPr>
          <p:nvPr/>
        </p:nvSpPr>
        <p:spPr bwMode="auto">
          <a:xfrm>
            <a:off x="5818306" y="476672"/>
            <a:ext cx="1549233" cy="1543103"/>
          </a:xfrm>
          <a:custGeom>
            <a:avLst/>
            <a:gdLst/>
            <a:ahLst/>
            <a:cxnLst>
              <a:cxn ang="0">
                <a:pos x="56" y="87"/>
              </a:cxn>
              <a:cxn ang="0">
                <a:pos x="34" y="127"/>
              </a:cxn>
              <a:cxn ang="0">
                <a:pos x="7" y="175"/>
              </a:cxn>
              <a:cxn ang="0">
                <a:pos x="39" y="185"/>
              </a:cxn>
              <a:cxn ang="0">
                <a:pos x="57" y="207"/>
              </a:cxn>
              <a:cxn ang="0">
                <a:pos x="52" y="393"/>
              </a:cxn>
              <a:cxn ang="0">
                <a:pos x="153" y="400"/>
              </a:cxn>
              <a:cxn ang="0">
                <a:pos x="146" y="426"/>
              </a:cxn>
              <a:cxn ang="0">
                <a:pos x="174" y="445"/>
              </a:cxn>
              <a:cxn ang="0">
                <a:pos x="223" y="436"/>
              </a:cxn>
              <a:cxn ang="0">
                <a:pos x="198" y="398"/>
              </a:cxn>
              <a:cxn ang="0">
                <a:pos x="406" y="390"/>
              </a:cxn>
              <a:cxn ang="0">
                <a:pos x="400" y="286"/>
              </a:cxn>
              <a:cxn ang="0">
                <a:pos x="372" y="259"/>
              </a:cxn>
              <a:cxn ang="0">
                <a:pos x="366" y="198"/>
              </a:cxn>
              <a:cxn ang="0">
                <a:pos x="388" y="211"/>
              </a:cxn>
              <a:cxn ang="0">
                <a:pos x="400" y="218"/>
              </a:cxn>
              <a:cxn ang="0">
                <a:pos x="401" y="57"/>
              </a:cxn>
              <a:cxn ang="0">
                <a:pos x="399" y="0"/>
              </a:cxn>
              <a:cxn ang="0">
                <a:pos x="43" y="0"/>
              </a:cxn>
              <a:cxn ang="0">
                <a:pos x="56" y="87"/>
              </a:cxn>
            </a:cxnLst>
            <a:rect l="0" t="0" r="r" b="b"/>
            <a:pathLst>
              <a:path w="409" h="449">
                <a:moveTo>
                  <a:pt x="56" y="87"/>
                </a:moveTo>
                <a:cubicBezTo>
                  <a:pt x="53" y="100"/>
                  <a:pt x="48" y="122"/>
                  <a:pt x="34" y="127"/>
                </a:cubicBezTo>
                <a:cubicBezTo>
                  <a:pt x="15" y="133"/>
                  <a:pt x="0" y="153"/>
                  <a:pt x="7" y="175"/>
                </a:cubicBezTo>
                <a:cubicBezTo>
                  <a:pt x="14" y="194"/>
                  <a:pt x="31" y="195"/>
                  <a:pt x="39" y="185"/>
                </a:cubicBezTo>
                <a:cubicBezTo>
                  <a:pt x="60" y="159"/>
                  <a:pt x="66" y="177"/>
                  <a:pt x="57" y="207"/>
                </a:cubicBezTo>
                <a:cubicBezTo>
                  <a:pt x="32" y="287"/>
                  <a:pt x="44" y="341"/>
                  <a:pt x="52" y="393"/>
                </a:cubicBezTo>
                <a:cubicBezTo>
                  <a:pt x="63" y="391"/>
                  <a:pt x="127" y="386"/>
                  <a:pt x="153" y="400"/>
                </a:cubicBezTo>
                <a:cubicBezTo>
                  <a:pt x="164" y="406"/>
                  <a:pt x="146" y="415"/>
                  <a:pt x="146" y="426"/>
                </a:cubicBezTo>
                <a:cubicBezTo>
                  <a:pt x="145" y="437"/>
                  <a:pt x="154" y="444"/>
                  <a:pt x="174" y="445"/>
                </a:cubicBezTo>
                <a:cubicBezTo>
                  <a:pt x="195" y="447"/>
                  <a:pt x="219" y="449"/>
                  <a:pt x="223" y="436"/>
                </a:cubicBezTo>
                <a:cubicBezTo>
                  <a:pt x="227" y="423"/>
                  <a:pt x="188" y="408"/>
                  <a:pt x="198" y="398"/>
                </a:cubicBezTo>
                <a:cubicBezTo>
                  <a:pt x="208" y="388"/>
                  <a:pt x="341" y="381"/>
                  <a:pt x="406" y="390"/>
                </a:cubicBezTo>
                <a:cubicBezTo>
                  <a:pt x="399" y="342"/>
                  <a:pt x="405" y="311"/>
                  <a:pt x="400" y="286"/>
                </a:cubicBezTo>
                <a:cubicBezTo>
                  <a:pt x="397" y="274"/>
                  <a:pt x="384" y="254"/>
                  <a:pt x="372" y="259"/>
                </a:cubicBezTo>
                <a:cubicBezTo>
                  <a:pt x="342" y="272"/>
                  <a:pt x="348" y="211"/>
                  <a:pt x="366" y="198"/>
                </a:cubicBezTo>
                <a:cubicBezTo>
                  <a:pt x="384" y="186"/>
                  <a:pt x="388" y="202"/>
                  <a:pt x="388" y="211"/>
                </a:cubicBezTo>
                <a:cubicBezTo>
                  <a:pt x="388" y="220"/>
                  <a:pt x="393" y="223"/>
                  <a:pt x="400" y="218"/>
                </a:cubicBezTo>
                <a:cubicBezTo>
                  <a:pt x="406" y="212"/>
                  <a:pt x="409" y="111"/>
                  <a:pt x="401" y="57"/>
                </a:cubicBezTo>
                <a:cubicBezTo>
                  <a:pt x="399" y="43"/>
                  <a:pt x="398" y="22"/>
                  <a:pt x="39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54" y="29"/>
                  <a:pt x="62" y="63"/>
                  <a:pt x="56" y="87"/>
                </a:cubicBezTo>
                <a:close/>
              </a:path>
            </a:pathLst>
          </a:custGeom>
          <a:solidFill>
            <a:srgbClr val="FDFA8E"/>
          </a:solidFill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" name="Freeform 10"/>
          <p:cNvSpPr>
            <a:spLocks/>
          </p:cNvSpPr>
          <p:nvPr/>
        </p:nvSpPr>
        <p:spPr bwMode="auto">
          <a:xfrm>
            <a:off x="5973710" y="1786854"/>
            <a:ext cx="1597295" cy="1396072"/>
          </a:xfrm>
          <a:custGeom>
            <a:avLst/>
            <a:gdLst/>
            <a:ahLst/>
            <a:cxnLst>
              <a:cxn ang="0">
                <a:pos x="157" y="17"/>
              </a:cxn>
              <a:cxn ang="0">
                <a:pos x="182" y="55"/>
              </a:cxn>
              <a:cxn ang="0">
                <a:pos x="133" y="64"/>
              </a:cxn>
              <a:cxn ang="0">
                <a:pos x="105" y="45"/>
              </a:cxn>
              <a:cxn ang="0">
                <a:pos x="112" y="19"/>
              </a:cxn>
              <a:cxn ang="0">
                <a:pos x="11" y="12"/>
              </a:cxn>
              <a:cxn ang="0">
                <a:pos x="13" y="162"/>
              </a:cxn>
              <a:cxn ang="0">
                <a:pos x="9" y="235"/>
              </a:cxn>
              <a:cxn ang="0">
                <a:pos x="33" y="256"/>
              </a:cxn>
              <a:cxn ang="0">
                <a:pos x="67" y="248"/>
              </a:cxn>
              <a:cxn ang="0">
                <a:pos x="62" y="285"/>
              </a:cxn>
              <a:cxn ang="0">
                <a:pos x="34" y="316"/>
              </a:cxn>
              <a:cxn ang="0">
                <a:pos x="18" y="299"/>
              </a:cxn>
              <a:cxn ang="0">
                <a:pos x="5" y="299"/>
              </a:cxn>
              <a:cxn ang="0">
                <a:pos x="12" y="399"/>
              </a:cxn>
              <a:cxn ang="0">
                <a:pos x="85" y="392"/>
              </a:cxn>
              <a:cxn ang="0">
                <a:pos x="145" y="368"/>
              </a:cxn>
              <a:cxn ang="0">
                <a:pos x="146" y="337"/>
              </a:cxn>
              <a:cxn ang="0">
                <a:pos x="201" y="334"/>
              </a:cxn>
              <a:cxn ang="0">
                <a:pos x="198" y="364"/>
              </a:cxn>
              <a:cxn ang="0">
                <a:pos x="252" y="392"/>
              </a:cxn>
              <a:cxn ang="0">
                <a:pos x="363" y="401"/>
              </a:cxn>
              <a:cxn ang="0">
                <a:pos x="364" y="246"/>
              </a:cxn>
              <a:cxn ang="0">
                <a:pos x="384" y="199"/>
              </a:cxn>
              <a:cxn ang="0">
                <a:pos x="417" y="196"/>
              </a:cxn>
              <a:cxn ang="0">
                <a:pos x="408" y="157"/>
              </a:cxn>
              <a:cxn ang="0">
                <a:pos x="372" y="159"/>
              </a:cxn>
              <a:cxn ang="0">
                <a:pos x="367" y="125"/>
              </a:cxn>
              <a:cxn ang="0">
                <a:pos x="365" y="9"/>
              </a:cxn>
              <a:cxn ang="0">
                <a:pos x="157" y="17"/>
              </a:cxn>
            </a:cxnLst>
            <a:rect l="0" t="0" r="r" b="b"/>
            <a:pathLst>
              <a:path w="422" h="406">
                <a:moveTo>
                  <a:pt x="157" y="17"/>
                </a:moveTo>
                <a:cubicBezTo>
                  <a:pt x="147" y="27"/>
                  <a:pt x="186" y="42"/>
                  <a:pt x="182" y="55"/>
                </a:cubicBezTo>
                <a:cubicBezTo>
                  <a:pt x="178" y="68"/>
                  <a:pt x="154" y="66"/>
                  <a:pt x="133" y="64"/>
                </a:cubicBezTo>
                <a:cubicBezTo>
                  <a:pt x="113" y="63"/>
                  <a:pt x="104" y="56"/>
                  <a:pt x="105" y="45"/>
                </a:cubicBezTo>
                <a:cubicBezTo>
                  <a:pt x="105" y="34"/>
                  <a:pt x="123" y="25"/>
                  <a:pt x="112" y="19"/>
                </a:cubicBezTo>
                <a:cubicBezTo>
                  <a:pt x="86" y="5"/>
                  <a:pt x="22" y="10"/>
                  <a:pt x="11" y="12"/>
                </a:cubicBezTo>
                <a:cubicBezTo>
                  <a:pt x="23" y="73"/>
                  <a:pt x="15" y="141"/>
                  <a:pt x="13" y="162"/>
                </a:cubicBezTo>
                <a:cubicBezTo>
                  <a:pt x="11" y="182"/>
                  <a:pt x="6" y="219"/>
                  <a:pt x="9" y="235"/>
                </a:cubicBezTo>
                <a:cubicBezTo>
                  <a:pt x="11" y="252"/>
                  <a:pt x="21" y="258"/>
                  <a:pt x="33" y="256"/>
                </a:cubicBezTo>
                <a:cubicBezTo>
                  <a:pt x="44" y="253"/>
                  <a:pt x="59" y="241"/>
                  <a:pt x="67" y="248"/>
                </a:cubicBezTo>
                <a:cubicBezTo>
                  <a:pt x="74" y="254"/>
                  <a:pt x="67" y="270"/>
                  <a:pt x="62" y="285"/>
                </a:cubicBezTo>
                <a:cubicBezTo>
                  <a:pt x="57" y="299"/>
                  <a:pt x="43" y="316"/>
                  <a:pt x="34" y="316"/>
                </a:cubicBezTo>
                <a:cubicBezTo>
                  <a:pt x="24" y="316"/>
                  <a:pt x="20" y="305"/>
                  <a:pt x="18" y="299"/>
                </a:cubicBezTo>
                <a:cubicBezTo>
                  <a:pt x="16" y="292"/>
                  <a:pt x="10" y="292"/>
                  <a:pt x="5" y="299"/>
                </a:cubicBezTo>
                <a:cubicBezTo>
                  <a:pt x="0" y="306"/>
                  <a:pt x="8" y="384"/>
                  <a:pt x="12" y="399"/>
                </a:cubicBezTo>
                <a:cubicBezTo>
                  <a:pt x="32" y="391"/>
                  <a:pt x="53" y="381"/>
                  <a:pt x="85" y="392"/>
                </a:cubicBezTo>
                <a:cubicBezTo>
                  <a:pt x="110" y="400"/>
                  <a:pt x="156" y="390"/>
                  <a:pt x="145" y="368"/>
                </a:cubicBezTo>
                <a:cubicBezTo>
                  <a:pt x="137" y="351"/>
                  <a:pt x="138" y="341"/>
                  <a:pt x="146" y="337"/>
                </a:cubicBezTo>
                <a:cubicBezTo>
                  <a:pt x="154" y="333"/>
                  <a:pt x="192" y="329"/>
                  <a:pt x="201" y="334"/>
                </a:cubicBezTo>
                <a:cubicBezTo>
                  <a:pt x="209" y="340"/>
                  <a:pt x="204" y="356"/>
                  <a:pt x="198" y="364"/>
                </a:cubicBezTo>
                <a:cubicBezTo>
                  <a:pt x="189" y="374"/>
                  <a:pt x="217" y="387"/>
                  <a:pt x="252" y="392"/>
                </a:cubicBezTo>
                <a:cubicBezTo>
                  <a:pt x="303" y="400"/>
                  <a:pt x="337" y="406"/>
                  <a:pt x="363" y="401"/>
                </a:cubicBezTo>
                <a:cubicBezTo>
                  <a:pt x="343" y="320"/>
                  <a:pt x="363" y="270"/>
                  <a:pt x="364" y="246"/>
                </a:cubicBezTo>
                <a:cubicBezTo>
                  <a:pt x="365" y="215"/>
                  <a:pt x="372" y="187"/>
                  <a:pt x="384" y="199"/>
                </a:cubicBezTo>
                <a:cubicBezTo>
                  <a:pt x="401" y="214"/>
                  <a:pt x="412" y="211"/>
                  <a:pt x="417" y="196"/>
                </a:cubicBezTo>
                <a:cubicBezTo>
                  <a:pt x="422" y="181"/>
                  <a:pt x="416" y="163"/>
                  <a:pt x="408" y="157"/>
                </a:cubicBezTo>
                <a:cubicBezTo>
                  <a:pt x="400" y="151"/>
                  <a:pt x="384" y="166"/>
                  <a:pt x="372" y="159"/>
                </a:cubicBezTo>
                <a:cubicBezTo>
                  <a:pt x="360" y="153"/>
                  <a:pt x="362" y="142"/>
                  <a:pt x="367" y="125"/>
                </a:cubicBezTo>
                <a:cubicBezTo>
                  <a:pt x="380" y="71"/>
                  <a:pt x="368" y="39"/>
                  <a:pt x="365" y="9"/>
                </a:cubicBezTo>
                <a:cubicBezTo>
                  <a:pt x="300" y="0"/>
                  <a:pt x="167" y="7"/>
                  <a:pt x="157" y="17"/>
                </a:cubicBezTo>
                <a:close/>
              </a:path>
            </a:pathLst>
          </a:custGeom>
          <a:solidFill>
            <a:srgbClr val="FDFA8E"/>
          </a:solidFill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" name="Freeform 11"/>
          <p:cNvSpPr>
            <a:spLocks/>
          </p:cNvSpPr>
          <p:nvPr/>
        </p:nvSpPr>
        <p:spPr bwMode="auto">
          <a:xfrm>
            <a:off x="4483755" y="1789765"/>
            <a:ext cx="1770322" cy="1612979"/>
          </a:xfrm>
          <a:custGeom>
            <a:avLst/>
            <a:gdLst/>
            <a:ahLst/>
            <a:cxnLst>
              <a:cxn ang="0">
                <a:pos x="399" y="298"/>
              </a:cxn>
              <a:cxn ang="0">
                <a:pos x="412" y="298"/>
              </a:cxn>
              <a:cxn ang="0">
                <a:pos x="428" y="315"/>
              </a:cxn>
              <a:cxn ang="0">
                <a:pos x="456" y="284"/>
              </a:cxn>
              <a:cxn ang="0">
                <a:pos x="461" y="247"/>
              </a:cxn>
              <a:cxn ang="0">
                <a:pos x="427" y="255"/>
              </a:cxn>
              <a:cxn ang="0">
                <a:pos x="403" y="234"/>
              </a:cxn>
              <a:cxn ang="0">
                <a:pos x="407" y="161"/>
              </a:cxn>
              <a:cxn ang="0">
                <a:pos x="405" y="11"/>
              </a:cxn>
              <a:cxn ang="0">
                <a:pos x="266" y="5"/>
              </a:cxn>
              <a:cxn ang="0">
                <a:pos x="222" y="24"/>
              </a:cxn>
              <a:cxn ang="0">
                <a:pos x="220" y="61"/>
              </a:cxn>
              <a:cxn ang="0">
                <a:pos x="171" y="54"/>
              </a:cxn>
              <a:cxn ang="0">
                <a:pos x="179" y="28"/>
              </a:cxn>
              <a:cxn ang="0">
                <a:pos x="156" y="15"/>
              </a:cxn>
              <a:cxn ang="0">
                <a:pos x="53" y="13"/>
              </a:cxn>
              <a:cxn ang="0">
                <a:pos x="52" y="192"/>
              </a:cxn>
              <a:cxn ang="0">
                <a:pos x="57" y="278"/>
              </a:cxn>
              <a:cxn ang="0">
                <a:pos x="40" y="287"/>
              </a:cxn>
              <a:cxn ang="0">
                <a:pos x="11" y="291"/>
              </a:cxn>
              <a:cxn ang="0">
                <a:pos x="17" y="340"/>
              </a:cxn>
              <a:cxn ang="0">
                <a:pos x="40" y="335"/>
              </a:cxn>
              <a:cxn ang="0">
                <a:pos x="58" y="326"/>
              </a:cxn>
              <a:cxn ang="0">
                <a:pos x="53" y="403"/>
              </a:cxn>
              <a:cxn ang="0">
                <a:pos x="185" y="398"/>
              </a:cxn>
              <a:cxn ang="0">
                <a:pos x="243" y="428"/>
              </a:cxn>
              <a:cxn ang="0">
                <a:pos x="258" y="465"/>
              </a:cxn>
              <a:cxn ang="0">
                <a:pos x="306" y="441"/>
              </a:cxn>
              <a:cxn ang="0">
                <a:pos x="286" y="418"/>
              </a:cxn>
              <a:cxn ang="0">
                <a:pos x="333" y="397"/>
              </a:cxn>
              <a:cxn ang="0">
                <a:pos x="406" y="398"/>
              </a:cxn>
              <a:cxn ang="0">
                <a:pos x="399" y="298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solidFill>
            <a:srgbClr val="FDFA8E"/>
          </a:solidFill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" name="Сердце 34">
            <a:hlinkClick r:id="" action="ppaction://hlinkshowjump?jump=nextslide"/>
          </p:cNvPr>
          <p:cNvSpPr/>
          <p:nvPr/>
        </p:nvSpPr>
        <p:spPr>
          <a:xfrm>
            <a:off x="8316416" y="6021288"/>
            <a:ext cx="648072" cy="648072"/>
          </a:xfrm>
          <a:prstGeom prst="heart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 animBg="1"/>
      <p:bldP spid="35" grpId="0" uiExpan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/>
          <p:nvPr/>
        </p:nvGrpSpPr>
        <p:grpSpPr>
          <a:xfrm>
            <a:off x="0" y="3260981"/>
            <a:ext cx="3419872" cy="3480388"/>
            <a:chOff x="0" y="3260981"/>
            <a:chExt cx="3419872" cy="3480388"/>
          </a:xfrm>
        </p:grpSpPr>
        <p:pic>
          <p:nvPicPr>
            <p:cNvPr id="6" name="Picture 2" descr="http://nd05.jxs.cz/895/191/af3bbfc930_82114212_o2.pn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0" y="4719381"/>
              <a:ext cx="3419872" cy="1949979"/>
            </a:xfrm>
            <a:prstGeom prst="rect">
              <a:avLst/>
            </a:prstGeom>
            <a:noFill/>
          </p:spPr>
        </p:pic>
        <p:pic>
          <p:nvPicPr>
            <p:cNvPr id="5" name="Picture 2" descr="http://dc719.4shared.com/img/CnOAGgCEce/s7/1476f51beb0/001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251520" y="3260981"/>
              <a:ext cx="2232248" cy="3480388"/>
            </a:xfrm>
            <a:prstGeom prst="rect">
              <a:avLst/>
            </a:prstGeom>
            <a:noFill/>
          </p:spPr>
        </p:pic>
      </p:grpSp>
      <p:pic>
        <p:nvPicPr>
          <p:cNvPr id="7" name="Picture 6" descr="http://wallpapers4wall.com/wp-content/uploads/2014/12/Disney-HD-Wallpaper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419872" y="656692"/>
            <a:ext cx="5040560" cy="3780420"/>
          </a:xfrm>
          <a:prstGeom prst="rect">
            <a:avLst/>
          </a:prstGeom>
          <a:ln w="1905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Выноска-облако 7"/>
          <p:cNvSpPr/>
          <p:nvPr/>
        </p:nvSpPr>
        <p:spPr>
          <a:xfrm>
            <a:off x="467544" y="836712"/>
            <a:ext cx="2592288" cy="1872208"/>
          </a:xfrm>
          <a:prstGeom prst="cloudCallou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думает о маме</a:t>
            </a:r>
            <a:endParaRPr lang="ru-RU" sz="3600" b="1" dirty="0">
              <a:solidFill>
                <a:srgbClr val="00206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Багетная рамка 9"/>
          <p:cNvSpPr/>
          <p:nvPr/>
        </p:nvSpPr>
        <p:spPr>
          <a:xfrm>
            <a:off x="4067944" y="4653136"/>
            <a:ext cx="864096" cy="792088"/>
          </a:xfrm>
          <a:prstGeom prst="bevel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И.п.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7" name="Багетная рамка 16"/>
          <p:cNvSpPr/>
          <p:nvPr/>
        </p:nvSpPr>
        <p:spPr>
          <a:xfrm>
            <a:off x="4067944" y="5589240"/>
            <a:ext cx="864096" cy="792088"/>
          </a:xfrm>
          <a:prstGeom prst="bevel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В.п.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8" name="Багетная рамка 17"/>
          <p:cNvSpPr/>
          <p:nvPr/>
        </p:nvSpPr>
        <p:spPr>
          <a:xfrm>
            <a:off x="5508104" y="4653136"/>
            <a:ext cx="864096" cy="792088"/>
          </a:xfrm>
          <a:prstGeom prst="bevel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Р.п.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9" name="Багетная рамка 18"/>
          <p:cNvSpPr/>
          <p:nvPr/>
        </p:nvSpPr>
        <p:spPr>
          <a:xfrm>
            <a:off x="5508104" y="5589240"/>
            <a:ext cx="864096" cy="792088"/>
          </a:xfrm>
          <a:prstGeom prst="bevel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Т.п.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0" name="Багетная рамка 19"/>
          <p:cNvSpPr/>
          <p:nvPr/>
        </p:nvSpPr>
        <p:spPr>
          <a:xfrm>
            <a:off x="6948264" y="4653136"/>
            <a:ext cx="864096" cy="792088"/>
          </a:xfrm>
          <a:prstGeom prst="bevel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Д.п.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1" name="Багетная рамка 20"/>
          <p:cNvSpPr/>
          <p:nvPr/>
        </p:nvSpPr>
        <p:spPr>
          <a:xfrm>
            <a:off x="6948264" y="5589240"/>
            <a:ext cx="864096" cy="792088"/>
          </a:xfrm>
          <a:prstGeom prst="bevel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П.п.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7" name="Freeform 10"/>
          <p:cNvSpPr>
            <a:spLocks/>
          </p:cNvSpPr>
          <p:nvPr/>
        </p:nvSpPr>
        <p:spPr bwMode="auto">
          <a:xfrm>
            <a:off x="5973710" y="1786854"/>
            <a:ext cx="1597295" cy="1396072"/>
          </a:xfrm>
          <a:custGeom>
            <a:avLst/>
            <a:gdLst/>
            <a:ahLst/>
            <a:cxnLst>
              <a:cxn ang="0">
                <a:pos x="157" y="17"/>
              </a:cxn>
              <a:cxn ang="0">
                <a:pos x="182" y="55"/>
              </a:cxn>
              <a:cxn ang="0">
                <a:pos x="133" y="64"/>
              </a:cxn>
              <a:cxn ang="0">
                <a:pos x="105" y="45"/>
              </a:cxn>
              <a:cxn ang="0">
                <a:pos x="112" y="19"/>
              </a:cxn>
              <a:cxn ang="0">
                <a:pos x="11" y="12"/>
              </a:cxn>
              <a:cxn ang="0">
                <a:pos x="13" y="162"/>
              </a:cxn>
              <a:cxn ang="0">
                <a:pos x="9" y="235"/>
              </a:cxn>
              <a:cxn ang="0">
                <a:pos x="33" y="256"/>
              </a:cxn>
              <a:cxn ang="0">
                <a:pos x="67" y="248"/>
              </a:cxn>
              <a:cxn ang="0">
                <a:pos x="62" y="285"/>
              </a:cxn>
              <a:cxn ang="0">
                <a:pos x="34" y="316"/>
              </a:cxn>
              <a:cxn ang="0">
                <a:pos x="18" y="299"/>
              </a:cxn>
              <a:cxn ang="0">
                <a:pos x="5" y="299"/>
              </a:cxn>
              <a:cxn ang="0">
                <a:pos x="12" y="399"/>
              </a:cxn>
              <a:cxn ang="0">
                <a:pos x="85" y="392"/>
              </a:cxn>
              <a:cxn ang="0">
                <a:pos x="145" y="368"/>
              </a:cxn>
              <a:cxn ang="0">
                <a:pos x="146" y="337"/>
              </a:cxn>
              <a:cxn ang="0">
                <a:pos x="201" y="334"/>
              </a:cxn>
              <a:cxn ang="0">
                <a:pos x="198" y="364"/>
              </a:cxn>
              <a:cxn ang="0">
                <a:pos x="252" y="392"/>
              </a:cxn>
              <a:cxn ang="0">
                <a:pos x="363" y="401"/>
              </a:cxn>
              <a:cxn ang="0">
                <a:pos x="364" y="246"/>
              </a:cxn>
              <a:cxn ang="0">
                <a:pos x="384" y="199"/>
              </a:cxn>
              <a:cxn ang="0">
                <a:pos x="417" y="196"/>
              </a:cxn>
              <a:cxn ang="0">
                <a:pos x="408" y="157"/>
              </a:cxn>
              <a:cxn ang="0">
                <a:pos x="372" y="159"/>
              </a:cxn>
              <a:cxn ang="0">
                <a:pos x="367" y="125"/>
              </a:cxn>
              <a:cxn ang="0">
                <a:pos x="365" y="9"/>
              </a:cxn>
              <a:cxn ang="0">
                <a:pos x="157" y="17"/>
              </a:cxn>
            </a:cxnLst>
            <a:rect l="0" t="0" r="r" b="b"/>
            <a:pathLst>
              <a:path w="422" h="406">
                <a:moveTo>
                  <a:pt x="157" y="17"/>
                </a:moveTo>
                <a:cubicBezTo>
                  <a:pt x="147" y="27"/>
                  <a:pt x="186" y="42"/>
                  <a:pt x="182" y="55"/>
                </a:cubicBezTo>
                <a:cubicBezTo>
                  <a:pt x="178" y="68"/>
                  <a:pt x="154" y="66"/>
                  <a:pt x="133" y="64"/>
                </a:cubicBezTo>
                <a:cubicBezTo>
                  <a:pt x="113" y="63"/>
                  <a:pt x="104" y="56"/>
                  <a:pt x="105" y="45"/>
                </a:cubicBezTo>
                <a:cubicBezTo>
                  <a:pt x="105" y="34"/>
                  <a:pt x="123" y="25"/>
                  <a:pt x="112" y="19"/>
                </a:cubicBezTo>
                <a:cubicBezTo>
                  <a:pt x="86" y="5"/>
                  <a:pt x="22" y="10"/>
                  <a:pt x="11" y="12"/>
                </a:cubicBezTo>
                <a:cubicBezTo>
                  <a:pt x="23" y="73"/>
                  <a:pt x="15" y="141"/>
                  <a:pt x="13" y="162"/>
                </a:cubicBezTo>
                <a:cubicBezTo>
                  <a:pt x="11" y="182"/>
                  <a:pt x="6" y="219"/>
                  <a:pt x="9" y="235"/>
                </a:cubicBezTo>
                <a:cubicBezTo>
                  <a:pt x="11" y="252"/>
                  <a:pt x="21" y="258"/>
                  <a:pt x="33" y="256"/>
                </a:cubicBezTo>
                <a:cubicBezTo>
                  <a:pt x="44" y="253"/>
                  <a:pt x="59" y="241"/>
                  <a:pt x="67" y="248"/>
                </a:cubicBezTo>
                <a:cubicBezTo>
                  <a:pt x="74" y="254"/>
                  <a:pt x="67" y="270"/>
                  <a:pt x="62" y="285"/>
                </a:cubicBezTo>
                <a:cubicBezTo>
                  <a:pt x="57" y="299"/>
                  <a:pt x="43" y="316"/>
                  <a:pt x="34" y="316"/>
                </a:cubicBezTo>
                <a:cubicBezTo>
                  <a:pt x="24" y="316"/>
                  <a:pt x="20" y="305"/>
                  <a:pt x="18" y="299"/>
                </a:cubicBezTo>
                <a:cubicBezTo>
                  <a:pt x="16" y="292"/>
                  <a:pt x="10" y="292"/>
                  <a:pt x="5" y="299"/>
                </a:cubicBezTo>
                <a:cubicBezTo>
                  <a:pt x="0" y="306"/>
                  <a:pt x="8" y="384"/>
                  <a:pt x="12" y="399"/>
                </a:cubicBezTo>
                <a:cubicBezTo>
                  <a:pt x="32" y="391"/>
                  <a:pt x="53" y="381"/>
                  <a:pt x="85" y="392"/>
                </a:cubicBezTo>
                <a:cubicBezTo>
                  <a:pt x="110" y="400"/>
                  <a:pt x="156" y="390"/>
                  <a:pt x="145" y="368"/>
                </a:cubicBezTo>
                <a:cubicBezTo>
                  <a:pt x="137" y="351"/>
                  <a:pt x="138" y="341"/>
                  <a:pt x="146" y="337"/>
                </a:cubicBezTo>
                <a:cubicBezTo>
                  <a:pt x="154" y="333"/>
                  <a:pt x="192" y="329"/>
                  <a:pt x="201" y="334"/>
                </a:cubicBezTo>
                <a:cubicBezTo>
                  <a:pt x="209" y="340"/>
                  <a:pt x="204" y="356"/>
                  <a:pt x="198" y="364"/>
                </a:cubicBezTo>
                <a:cubicBezTo>
                  <a:pt x="189" y="374"/>
                  <a:pt x="217" y="387"/>
                  <a:pt x="252" y="392"/>
                </a:cubicBezTo>
                <a:cubicBezTo>
                  <a:pt x="303" y="400"/>
                  <a:pt x="337" y="406"/>
                  <a:pt x="363" y="401"/>
                </a:cubicBezTo>
                <a:cubicBezTo>
                  <a:pt x="343" y="320"/>
                  <a:pt x="363" y="270"/>
                  <a:pt x="364" y="246"/>
                </a:cubicBezTo>
                <a:cubicBezTo>
                  <a:pt x="365" y="215"/>
                  <a:pt x="372" y="187"/>
                  <a:pt x="384" y="199"/>
                </a:cubicBezTo>
                <a:cubicBezTo>
                  <a:pt x="401" y="214"/>
                  <a:pt x="412" y="211"/>
                  <a:pt x="417" y="196"/>
                </a:cubicBezTo>
                <a:cubicBezTo>
                  <a:pt x="422" y="181"/>
                  <a:pt x="416" y="163"/>
                  <a:pt x="408" y="157"/>
                </a:cubicBezTo>
                <a:cubicBezTo>
                  <a:pt x="400" y="151"/>
                  <a:pt x="384" y="166"/>
                  <a:pt x="372" y="159"/>
                </a:cubicBezTo>
                <a:cubicBezTo>
                  <a:pt x="360" y="153"/>
                  <a:pt x="362" y="142"/>
                  <a:pt x="367" y="125"/>
                </a:cubicBezTo>
                <a:cubicBezTo>
                  <a:pt x="380" y="71"/>
                  <a:pt x="368" y="39"/>
                  <a:pt x="365" y="9"/>
                </a:cubicBezTo>
                <a:cubicBezTo>
                  <a:pt x="300" y="0"/>
                  <a:pt x="167" y="7"/>
                  <a:pt x="157" y="17"/>
                </a:cubicBezTo>
                <a:close/>
              </a:path>
            </a:pathLst>
          </a:custGeom>
          <a:solidFill>
            <a:srgbClr val="FDFA8E"/>
          </a:solidFill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" name="Freeform 11"/>
          <p:cNvSpPr>
            <a:spLocks/>
          </p:cNvSpPr>
          <p:nvPr/>
        </p:nvSpPr>
        <p:spPr bwMode="auto">
          <a:xfrm>
            <a:off x="4483755" y="1789765"/>
            <a:ext cx="1770322" cy="1612979"/>
          </a:xfrm>
          <a:custGeom>
            <a:avLst/>
            <a:gdLst/>
            <a:ahLst/>
            <a:cxnLst>
              <a:cxn ang="0">
                <a:pos x="399" y="298"/>
              </a:cxn>
              <a:cxn ang="0">
                <a:pos x="412" y="298"/>
              </a:cxn>
              <a:cxn ang="0">
                <a:pos x="428" y="315"/>
              </a:cxn>
              <a:cxn ang="0">
                <a:pos x="456" y="284"/>
              </a:cxn>
              <a:cxn ang="0">
                <a:pos x="461" y="247"/>
              </a:cxn>
              <a:cxn ang="0">
                <a:pos x="427" y="255"/>
              </a:cxn>
              <a:cxn ang="0">
                <a:pos x="403" y="234"/>
              </a:cxn>
              <a:cxn ang="0">
                <a:pos x="407" y="161"/>
              </a:cxn>
              <a:cxn ang="0">
                <a:pos x="405" y="11"/>
              </a:cxn>
              <a:cxn ang="0">
                <a:pos x="266" y="5"/>
              </a:cxn>
              <a:cxn ang="0">
                <a:pos x="222" y="24"/>
              </a:cxn>
              <a:cxn ang="0">
                <a:pos x="220" y="61"/>
              </a:cxn>
              <a:cxn ang="0">
                <a:pos x="171" y="54"/>
              </a:cxn>
              <a:cxn ang="0">
                <a:pos x="179" y="28"/>
              </a:cxn>
              <a:cxn ang="0">
                <a:pos x="156" y="15"/>
              </a:cxn>
              <a:cxn ang="0">
                <a:pos x="53" y="13"/>
              </a:cxn>
              <a:cxn ang="0">
                <a:pos x="52" y="192"/>
              </a:cxn>
              <a:cxn ang="0">
                <a:pos x="57" y="278"/>
              </a:cxn>
              <a:cxn ang="0">
                <a:pos x="40" y="287"/>
              </a:cxn>
              <a:cxn ang="0">
                <a:pos x="11" y="291"/>
              </a:cxn>
              <a:cxn ang="0">
                <a:pos x="17" y="340"/>
              </a:cxn>
              <a:cxn ang="0">
                <a:pos x="40" y="335"/>
              </a:cxn>
              <a:cxn ang="0">
                <a:pos x="58" y="326"/>
              </a:cxn>
              <a:cxn ang="0">
                <a:pos x="53" y="403"/>
              </a:cxn>
              <a:cxn ang="0">
                <a:pos x="185" y="398"/>
              </a:cxn>
              <a:cxn ang="0">
                <a:pos x="243" y="428"/>
              </a:cxn>
              <a:cxn ang="0">
                <a:pos x="258" y="465"/>
              </a:cxn>
              <a:cxn ang="0">
                <a:pos x="306" y="441"/>
              </a:cxn>
              <a:cxn ang="0">
                <a:pos x="286" y="418"/>
              </a:cxn>
              <a:cxn ang="0">
                <a:pos x="333" y="397"/>
              </a:cxn>
              <a:cxn ang="0">
                <a:pos x="406" y="398"/>
              </a:cxn>
              <a:cxn ang="0">
                <a:pos x="399" y="298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solidFill>
            <a:srgbClr val="FDFA8E"/>
          </a:solidFill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" name="Сердце 34">
            <a:hlinkClick r:id="" action="ppaction://hlinkshowjump?jump=nextslide"/>
          </p:cNvPr>
          <p:cNvSpPr/>
          <p:nvPr/>
        </p:nvSpPr>
        <p:spPr>
          <a:xfrm>
            <a:off x="8316416" y="6021288"/>
            <a:ext cx="648072" cy="648072"/>
          </a:xfrm>
          <a:prstGeom prst="heart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7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/>
          <p:nvPr/>
        </p:nvGrpSpPr>
        <p:grpSpPr>
          <a:xfrm>
            <a:off x="0" y="3260981"/>
            <a:ext cx="3419872" cy="3480388"/>
            <a:chOff x="0" y="3260981"/>
            <a:chExt cx="3419872" cy="3480388"/>
          </a:xfrm>
        </p:grpSpPr>
        <p:pic>
          <p:nvPicPr>
            <p:cNvPr id="6" name="Picture 2" descr="http://nd05.jxs.cz/895/191/af3bbfc930_82114212_o2.pn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0" y="4719381"/>
              <a:ext cx="3419872" cy="1949979"/>
            </a:xfrm>
            <a:prstGeom prst="rect">
              <a:avLst/>
            </a:prstGeom>
            <a:noFill/>
          </p:spPr>
        </p:pic>
        <p:pic>
          <p:nvPicPr>
            <p:cNvPr id="5" name="Picture 2" descr="http://dc719.4shared.com/img/CnOAGgCEce/s7/1476f51beb0/001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251520" y="3260981"/>
              <a:ext cx="2232248" cy="3480388"/>
            </a:xfrm>
            <a:prstGeom prst="rect">
              <a:avLst/>
            </a:prstGeom>
            <a:noFill/>
          </p:spPr>
        </p:pic>
      </p:grpSp>
      <p:pic>
        <p:nvPicPr>
          <p:cNvPr id="7" name="Picture 6" descr="http://wallpapers4wall.com/wp-content/uploads/2014/12/Disney-HD-Wallpaper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419872" y="656692"/>
            <a:ext cx="5040560" cy="3780420"/>
          </a:xfrm>
          <a:prstGeom prst="rect">
            <a:avLst/>
          </a:prstGeom>
          <a:ln w="1905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Выноска-облако 7"/>
          <p:cNvSpPr/>
          <p:nvPr/>
        </p:nvSpPr>
        <p:spPr>
          <a:xfrm>
            <a:off x="467544" y="836712"/>
            <a:ext cx="2592288" cy="1872208"/>
          </a:xfrm>
          <a:prstGeom prst="cloudCallou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машетрукой</a:t>
            </a:r>
            <a:endParaRPr lang="ru-RU" sz="3600" b="1" dirty="0">
              <a:solidFill>
                <a:srgbClr val="00206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Багетная рамка 9"/>
          <p:cNvSpPr/>
          <p:nvPr/>
        </p:nvSpPr>
        <p:spPr>
          <a:xfrm>
            <a:off x="4067944" y="4653136"/>
            <a:ext cx="864096" cy="792088"/>
          </a:xfrm>
          <a:prstGeom prst="bevel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И.п.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7" name="Багетная рамка 16"/>
          <p:cNvSpPr/>
          <p:nvPr/>
        </p:nvSpPr>
        <p:spPr>
          <a:xfrm>
            <a:off x="4067944" y="5589240"/>
            <a:ext cx="864096" cy="792088"/>
          </a:xfrm>
          <a:prstGeom prst="bevel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В.п.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8" name="Багетная рамка 17"/>
          <p:cNvSpPr/>
          <p:nvPr/>
        </p:nvSpPr>
        <p:spPr>
          <a:xfrm>
            <a:off x="5508104" y="4653136"/>
            <a:ext cx="864096" cy="792088"/>
          </a:xfrm>
          <a:prstGeom prst="bevel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Р.п.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9" name="Багетная рамка 18"/>
          <p:cNvSpPr/>
          <p:nvPr/>
        </p:nvSpPr>
        <p:spPr>
          <a:xfrm>
            <a:off x="5508104" y="5589240"/>
            <a:ext cx="864096" cy="792088"/>
          </a:xfrm>
          <a:prstGeom prst="bevel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Т.п.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0" name="Багетная рамка 19"/>
          <p:cNvSpPr/>
          <p:nvPr/>
        </p:nvSpPr>
        <p:spPr>
          <a:xfrm>
            <a:off x="6948264" y="4653136"/>
            <a:ext cx="864096" cy="792088"/>
          </a:xfrm>
          <a:prstGeom prst="bevel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Д.п.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1" name="Багетная рамка 20"/>
          <p:cNvSpPr/>
          <p:nvPr/>
        </p:nvSpPr>
        <p:spPr>
          <a:xfrm>
            <a:off x="6948264" y="5589240"/>
            <a:ext cx="864096" cy="792088"/>
          </a:xfrm>
          <a:prstGeom prst="bevel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П.п.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8" name="Freeform 11"/>
          <p:cNvSpPr>
            <a:spLocks/>
          </p:cNvSpPr>
          <p:nvPr/>
        </p:nvSpPr>
        <p:spPr bwMode="auto">
          <a:xfrm>
            <a:off x="4483755" y="1789765"/>
            <a:ext cx="1770322" cy="1612979"/>
          </a:xfrm>
          <a:custGeom>
            <a:avLst/>
            <a:gdLst/>
            <a:ahLst/>
            <a:cxnLst>
              <a:cxn ang="0">
                <a:pos x="399" y="298"/>
              </a:cxn>
              <a:cxn ang="0">
                <a:pos x="412" y="298"/>
              </a:cxn>
              <a:cxn ang="0">
                <a:pos x="428" y="315"/>
              </a:cxn>
              <a:cxn ang="0">
                <a:pos x="456" y="284"/>
              </a:cxn>
              <a:cxn ang="0">
                <a:pos x="461" y="247"/>
              </a:cxn>
              <a:cxn ang="0">
                <a:pos x="427" y="255"/>
              </a:cxn>
              <a:cxn ang="0">
                <a:pos x="403" y="234"/>
              </a:cxn>
              <a:cxn ang="0">
                <a:pos x="407" y="161"/>
              </a:cxn>
              <a:cxn ang="0">
                <a:pos x="405" y="11"/>
              </a:cxn>
              <a:cxn ang="0">
                <a:pos x="266" y="5"/>
              </a:cxn>
              <a:cxn ang="0">
                <a:pos x="222" y="24"/>
              </a:cxn>
              <a:cxn ang="0">
                <a:pos x="220" y="61"/>
              </a:cxn>
              <a:cxn ang="0">
                <a:pos x="171" y="54"/>
              </a:cxn>
              <a:cxn ang="0">
                <a:pos x="179" y="28"/>
              </a:cxn>
              <a:cxn ang="0">
                <a:pos x="156" y="15"/>
              </a:cxn>
              <a:cxn ang="0">
                <a:pos x="53" y="13"/>
              </a:cxn>
              <a:cxn ang="0">
                <a:pos x="52" y="192"/>
              </a:cxn>
              <a:cxn ang="0">
                <a:pos x="57" y="278"/>
              </a:cxn>
              <a:cxn ang="0">
                <a:pos x="40" y="287"/>
              </a:cxn>
              <a:cxn ang="0">
                <a:pos x="11" y="291"/>
              </a:cxn>
              <a:cxn ang="0">
                <a:pos x="17" y="340"/>
              </a:cxn>
              <a:cxn ang="0">
                <a:pos x="40" y="335"/>
              </a:cxn>
              <a:cxn ang="0">
                <a:pos x="58" y="326"/>
              </a:cxn>
              <a:cxn ang="0">
                <a:pos x="53" y="403"/>
              </a:cxn>
              <a:cxn ang="0">
                <a:pos x="185" y="398"/>
              </a:cxn>
              <a:cxn ang="0">
                <a:pos x="243" y="428"/>
              </a:cxn>
              <a:cxn ang="0">
                <a:pos x="258" y="465"/>
              </a:cxn>
              <a:cxn ang="0">
                <a:pos x="306" y="441"/>
              </a:cxn>
              <a:cxn ang="0">
                <a:pos x="286" y="418"/>
              </a:cxn>
              <a:cxn ang="0">
                <a:pos x="333" y="397"/>
              </a:cxn>
              <a:cxn ang="0">
                <a:pos x="406" y="398"/>
              </a:cxn>
              <a:cxn ang="0">
                <a:pos x="399" y="298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solidFill>
            <a:srgbClr val="FDFA8E"/>
          </a:solidFill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" name="Сердце 34">
            <a:hlinkClick r:id="" action="ppaction://hlinkshowjump?jump=nextslide"/>
          </p:cNvPr>
          <p:cNvSpPr/>
          <p:nvPr/>
        </p:nvSpPr>
        <p:spPr>
          <a:xfrm>
            <a:off x="8316416" y="6021288"/>
            <a:ext cx="648072" cy="648072"/>
          </a:xfrm>
          <a:prstGeom prst="heart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8" grpId="0" animBg="1"/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Группа 38"/>
          <p:cNvGrpSpPr/>
          <p:nvPr/>
        </p:nvGrpSpPr>
        <p:grpSpPr>
          <a:xfrm>
            <a:off x="0" y="2681536"/>
            <a:ext cx="3505855" cy="4176464"/>
            <a:chOff x="0" y="2681536"/>
            <a:chExt cx="3505855" cy="4176464"/>
          </a:xfrm>
        </p:grpSpPr>
        <p:pic>
          <p:nvPicPr>
            <p:cNvPr id="38" name="Picture 2" descr="http://nd05.jxs.cz/895/191/af3bbfc930_82114212_o2.pn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0" y="4719381"/>
              <a:ext cx="3419872" cy="1949979"/>
            </a:xfrm>
            <a:prstGeom prst="rect">
              <a:avLst/>
            </a:prstGeom>
            <a:noFill/>
          </p:spPr>
        </p:pic>
        <p:pic>
          <p:nvPicPr>
            <p:cNvPr id="37" name="Picture 2" descr="http://tekina.ucoz.ru/nadin/nadin13/ghjk/coozzoo-1-.gif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179512" y="2681536"/>
              <a:ext cx="3326343" cy="4176464"/>
            </a:xfrm>
            <a:prstGeom prst="rect">
              <a:avLst/>
            </a:prstGeom>
            <a:noFill/>
          </p:spPr>
        </p:pic>
      </p:grpSp>
      <p:pic>
        <p:nvPicPr>
          <p:cNvPr id="7" name="Picture 6" descr="http://wallpapers4wall.com/wp-content/uploads/2014/12/Disney-HD-Wallpaper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419872" y="656692"/>
            <a:ext cx="5040560" cy="3780420"/>
          </a:xfrm>
          <a:prstGeom prst="rect">
            <a:avLst/>
          </a:prstGeom>
          <a:ln w="1905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Выноска-облако 7"/>
          <p:cNvSpPr/>
          <p:nvPr/>
        </p:nvSpPr>
        <p:spPr>
          <a:xfrm>
            <a:off x="467544" y="836712"/>
            <a:ext cx="2592288" cy="1872208"/>
          </a:xfrm>
          <a:prstGeom prst="cloudCallou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Ура! </a:t>
            </a:r>
            <a:br>
              <a:rPr lang="ru-RU" sz="2800" b="1" dirty="0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2800" b="1" dirty="0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Спасибо, ребята!</a:t>
            </a:r>
            <a:endParaRPr lang="ru-RU" sz="2800" b="1" dirty="0">
              <a:solidFill>
                <a:srgbClr val="00206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3" name="Freeform 6"/>
          <p:cNvSpPr>
            <a:spLocks/>
          </p:cNvSpPr>
          <p:nvPr/>
        </p:nvSpPr>
        <p:spPr bwMode="auto">
          <a:xfrm>
            <a:off x="3347864" y="476672"/>
            <a:ext cx="1600501" cy="1358222"/>
          </a:xfrm>
          <a:custGeom>
            <a:avLst/>
            <a:gdLst/>
            <a:ahLst/>
            <a:cxnLst>
              <a:cxn ang="0">
                <a:pos x="108" y="381"/>
              </a:cxn>
              <a:cxn ang="0">
                <a:pos x="90" y="344"/>
              </a:cxn>
              <a:cxn ang="0">
                <a:pos x="148" y="341"/>
              </a:cxn>
              <a:cxn ang="0">
                <a:pos x="165" y="361"/>
              </a:cxn>
              <a:cxn ang="0">
                <a:pos x="149" y="382"/>
              </a:cxn>
              <a:cxn ang="0">
                <a:pos x="160" y="392"/>
              </a:cxn>
              <a:cxn ang="0">
                <a:pos x="353" y="395"/>
              </a:cxn>
              <a:cxn ang="0">
                <a:pos x="352" y="286"/>
              </a:cxn>
              <a:cxn ang="0">
                <a:pos x="382" y="294"/>
              </a:cxn>
              <a:cxn ang="0">
                <a:pos x="409" y="272"/>
              </a:cxn>
              <a:cxn ang="0">
                <a:pos x="416" y="230"/>
              </a:cxn>
              <a:cxn ang="0">
                <a:pos x="387" y="235"/>
              </a:cxn>
              <a:cxn ang="0">
                <a:pos x="356" y="225"/>
              </a:cxn>
              <a:cxn ang="0">
                <a:pos x="355" y="154"/>
              </a:cxn>
              <a:cxn ang="0">
                <a:pos x="351" y="0"/>
              </a:cxn>
              <a:cxn ang="0">
                <a:pos x="0" y="0"/>
              </a:cxn>
              <a:cxn ang="0">
                <a:pos x="0" y="390"/>
              </a:cxn>
              <a:cxn ang="0">
                <a:pos x="108" y="381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solidFill>
            <a:srgbClr val="FDFA8E"/>
          </a:solidFill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" name="Freeform 7"/>
          <p:cNvSpPr>
            <a:spLocks/>
          </p:cNvSpPr>
          <p:nvPr/>
        </p:nvSpPr>
        <p:spPr bwMode="auto">
          <a:xfrm>
            <a:off x="5818306" y="476672"/>
            <a:ext cx="1549233" cy="1543103"/>
          </a:xfrm>
          <a:custGeom>
            <a:avLst/>
            <a:gdLst/>
            <a:ahLst/>
            <a:cxnLst>
              <a:cxn ang="0">
                <a:pos x="56" y="87"/>
              </a:cxn>
              <a:cxn ang="0">
                <a:pos x="34" y="127"/>
              </a:cxn>
              <a:cxn ang="0">
                <a:pos x="7" y="175"/>
              </a:cxn>
              <a:cxn ang="0">
                <a:pos x="39" y="185"/>
              </a:cxn>
              <a:cxn ang="0">
                <a:pos x="57" y="207"/>
              </a:cxn>
              <a:cxn ang="0">
                <a:pos x="52" y="393"/>
              </a:cxn>
              <a:cxn ang="0">
                <a:pos x="153" y="400"/>
              </a:cxn>
              <a:cxn ang="0">
                <a:pos x="146" y="426"/>
              </a:cxn>
              <a:cxn ang="0">
                <a:pos x="174" y="445"/>
              </a:cxn>
              <a:cxn ang="0">
                <a:pos x="223" y="436"/>
              </a:cxn>
              <a:cxn ang="0">
                <a:pos x="198" y="398"/>
              </a:cxn>
              <a:cxn ang="0">
                <a:pos x="406" y="390"/>
              </a:cxn>
              <a:cxn ang="0">
                <a:pos x="400" y="286"/>
              </a:cxn>
              <a:cxn ang="0">
                <a:pos x="372" y="259"/>
              </a:cxn>
              <a:cxn ang="0">
                <a:pos x="366" y="198"/>
              </a:cxn>
              <a:cxn ang="0">
                <a:pos x="388" y="211"/>
              </a:cxn>
              <a:cxn ang="0">
                <a:pos x="400" y="218"/>
              </a:cxn>
              <a:cxn ang="0">
                <a:pos x="401" y="57"/>
              </a:cxn>
              <a:cxn ang="0">
                <a:pos x="399" y="0"/>
              </a:cxn>
              <a:cxn ang="0">
                <a:pos x="43" y="0"/>
              </a:cxn>
              <a:cxn ang="0">
                <a:pos x="56" y="87"/>
              </a:cxn>
            </a:cxnLst>
            <a:rect l="0" t="0" r="r" b="b"/>
            <a:pathLst>
              <a:path w="409" h="449">
                <a:moveTo>
                  <a:pt x="56" y="87"/>
                </a:moveTo>
                <a:cubicBezTo>
                  <a:pt x="53" y="100"/>
                  <a:pt x="48" y="122"/>
                  <a:pt x="34" y="127"/>
                </a:cubicBezTo>
                <a:cubicBezTo>
                  <a:pt x="15" y="133"/>
                  <a:pt x="0" y="153"/>
                  <a:pt x="7" y="175"/>
                </a:cubicBezTo>
                <a:cubicBezTo>
                  <a:pt x="14" y="194"/>
                  <a:pt x="31" y="195"/>
                  <a:pt x="39" y="185"/>
                </a:cubicBezTo>
                <a:cubicBezTo>
                  <a:pt x="60" y="159"/>
                  <a:pt x="66" y="177"/>
                  <a:pt x="57" y="207"/>
                </a:cubicBezTo>
                <a:cubicBezTo>
                  <a:pt x="32" y="287"/>
                  <a:pt x="44" y="341"/>
                  <a:pt x="52" y="393"/>
                </a:cubicBezTo>
                <a:cubicBezTo>
                  <a:pt x="63" y="391"/>
                  <a:pt x="127" y="386"/>
                  <a:pt x="153" y="400"/>
                </a:cubicBezTo>
                <a:cubicBezTo>
                  <a:pt x="164" y="406"/>
                  <a:pt x="146" y="415"/>
                  <a:pt x="146" y="426"/>
                </a:cubicBezTo>
                <a:cubicBezTo>
                  <a:pt x="145" y="437"/>
                  <a:pt x="154" y="444"/>
                  <a:pt x="174" y="445"/>
                </a:cubicBezTo>
                <a:cubicBezTo>
                  <a:pt x="195" y="447"/>
                  <a:pt x="219" y="449"/>
                  <a:pt x="223" y="436"/>
                </a:cubicBezTo>
                <a:cubicBezTo>
                  <a:pt x="227" y="423"/>
                  <a:pt x="188" y="408"/>
                  <a:pt x="198" y="398"/>
                </a:cubicBezTo>
                <a:cubicBezTo>
                  <a:pt x="208" y="388"/>
                  <a:pt x="341" y="381"/>
                  <a:pt x="406" y="390"/>
                </a:cubicBezTo>
                <a:cubicBezTo>
                  <a:pt x="399" y="342"/>
                  <a:pt x="405" y="311"/>
                  <a:pt x="400" y="286"/>
                </a:cubicBezTo>
                <a:cubicBezTo>
                  <a:pt x="397" y="274"/>
                  <a:pt x="384" y="254"/>
                  <a:pt x="372" y="259"/>
                </a:cubicBezTo>
                <a:cubicBezTo>
                  <a:pt x="342" y="272"/>
                  <a:pt x="348" y="211"/>
                  <a:pt x="366" y="198"/>
                </a:cubicBezTo>
                <a:cubicBezTo>
                  <a:pt x="384" y="186"/>
                  <a:pt x="388" y="202"/>
                  <a:pt x="388" y="211"/>
                </a:cubicBezTo>
                <a:cubicBezTo>
                  <a:pt x="388" y="220"/>
                  <a:pt x="393" y="223"/>
                  <a:pt x="400" y="218"/>
                </a:cubicBezTo>
                <a:cubicBezTo>
                  <a:pt x="406" y="212"/>
                  <a:pt x="409" y="111"/>
                  <a:pt x="401" y="57"/>
                </a:cubicBezTo>
                <a:cubicBezTo>
                  <a:pt x="399" y="43"/>
                  <a:pt x="398" y="22"/>
                  <a:pt x="39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54" y="29"/>
                  <a:pt x="62" y="63"/>
                  <a:pt x="56" y="87"/>
                </a:cubicBezTo>
                <a:close/>
              </a:path>
            </a:pathLst>
          </a:custGeom>
          <a:solidFill>
            <a:srgbClr val="FDFA8E"/>
          </a:solidFill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" name="Freeform 8"/>
          <p:cNvSpPr>
            <a:spLocks/>
          </p:cNvSpPr>
          <p:nvPr/>
        </p:nvSpPr>
        <p:spPr bwMode="auto">
          <a:xfrm>
            <a:off x="4642363" y="476672"/>
            <a:ext cx="1425871" cy="1550382"/>
          </a:xfrm>
          <a:custGeom>
            <a:avLst/>
            <a:gdLst/>
            <a:ahLst/>
            <a:cxnLst>
              <a:cxn ang="0">
                <a:pos x="13" y="154"/>
              </a:cxn>
              <a:cxn ang="0">
                <a:pos x="14" y="225"/>
              </a:cxn>
              <a:cxn ang="0">
                <a:pos x="45" y="235"/>
              </a:cxn>
              <a:cxn ang="0">
                <a:pos x="74" y="230"/>
              </a:cxn>
              <a:cxn ang="0">
                <a:pos x="67" y="272"/>
              </a:cxn>
              <a:cxn ang="0">
                <a:pos x="40" y="294"/>
              </a:cxn>
              <a:cxn ang="0">
                <a:pos x="10" y="286"/>
              </a:cxn>
              <a:cxn ang="0">
                <a:pos x="11" y="395"/>
              </a:cxn>
              <a:cxn ang="0">
                <a:pos x="114" y="397"/>
              </a:cxn>
              <a:cxn ang="0">
                <a:pos x="137" y="410"/>
              </a:cxn>
              <a:cxn ang="0">
                <a:pos x="129" y="436"/>
              </a:cxn>
              <a:cxn ang="0">
                <a:pos x="178" y="443"/>
              </a:cxn>
              <a:cxn ang="0">
                <a:pos x="180" y="406"/>
              </a:cxn>
              <a:cxn ang="0">
                <a:pos x="224" y="387"/>
              </a:cxn>
              <a:cxn ang="0">
                <a:pos x="363" y="393"/>
              </a:cxn>
              <a:cxn ang="0">
                <a:pos x="368" y="207"/>
              </a:cxn>
              <a:cxn ang="0">
                <a:pos x="350" y="185"/>
              </a:cxn>
              <a:cxn ang="0">
                <a:pos x="318" y="175"/>
              </a:cxn>
              <a:cxn ang="0">
                <a:pos x="345" y="127"/>
              </a:cxn>
              <a:cxn ang="0">
                <a:pos x="367" y="87"/>
              </a:cxn>
              <a:cxn ang="0">
                <a:pos x="354" y="0"/>
              </a:cxn>
              <a:cxn ang="0">
                <a:pos x="9" y="0"/>
              </a:cxn>
              <a:cxn ang="0">
                <a:pos x="13" y="154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solidFill>
            <a:srgbClr val="FDFA8E"/>
          </a:solidFill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" name="Freeform 9"/>
          <p:cNvSpPr>
            <a:spLocks/>
          </p:cNvSpPr>
          <p:nvPr/>
        </p:nvSpPr>
        <p:spPr bwMode="auto">
          <a:xfrm>
            <a:off x="7112804" y="476672"/>
            <a:ext cx="1563652" cy="1361134"/>
          </a:xfrm>
          <a:custGeom>
            <a:avLst/>
            <a:gdLst/>
            <a:ahLst/>
            <a:cxnLst>
              <a:cxn ang="0">
                <a:pos x="59" y="57"/>
              </a:cxn>
              <a:cxn ang="0">
                <a:pos x="58" y="218"/>
              </a:cxn>
              <a:cxn ang="0">
                <a:pos x="46" y="211"/>
              </a:cxn>
              <a:cxn ang="0">
                <a:pos x="24" y="198"/>
              </a:cxn>
              <a:cxn ang="0">
                <a:pos x="30" y="259"/>
              </a:cxn>
              <a:cxn ang="0">
                <a:pos x="58" y="286"/>
              </a:cxn>
              <a:cxn ang="0">
                <a:pos x="64" y="390"/>
              </a:cxn>
              <a:cxn ang="0">
                <a:pos x="161" y="391"/>
              </a:cxn>
              <a:cxn ang="0">
                <a:pos x="199" y="363"/>
              </a:cxn>
              <a:cxn ang="0">
                <a:pos x="172" y="336"/>
              </a:cxn>
              <a:cxn ang="0">
                <a:pos x="221" y="326"/>
              </a:cxn>
              <a:cxn ang="0">
                <a:pos x="246" y="353"/>
              </a:cxn>
              <a:cxn ang="0">
                <a:pos x="264" y="385"/>
              </a:cxn>
              <a:cxn ang="0">
                <a:pos x="413" y="378"/>
              </a:cxn>
              <a:cxn ang="0">
                <a:pos x="413" y="0"/>
              </a:cxn>
              <a:cxn ang="0">
                <a:pos x="57" y="0"/>
              </a:cxn>
              <a:cxn ang="0">
                <a:pos x="59" y="57"/>
              </a:cxn>
            </a:cxnLst>
            <a:rect l="0" t="0" r="r" b="b"/>
            <a:pathLst>
              <a:path w="413" h="396">
                <a:moveTo>
                  <a:pt x="59" y="57"/>
                </a:moveTo>
                <a:cubicBezTo>
                  <a:pt x="67" y="111"/>
                  <a:pt x="64" y="212"/>
                  <a:pt x="58" y="218"/>
                </a:cubicBezTo>
                <a:cubicBezTo>
                  <a:pt x="51" y="223"/>
                  <a:pt x="46" y="220"/>
                  <a:pt x="46" y="211"/>
                </a:cubicBezTo>
                <a:cubicBezTo>
                  <a:pt x="46" y="202"/>
                  <a:pt x="42" y="186"/>
                  <a:pt x="24" y="198"/>
                </a:cubicBezTo>
                <a:cubicBezTo>
                  <a:pt x="6" y="211"/>
                  <a:pt x="0" y="272"/>
                  <a:pt x="30" y="259"/>
                </a:cubicBezTo>
                <a:cubicBezTo>
                  <a:pt x="42" y="254"/>
                  <a:pt x="55" y="274"/>
                  <a:pt x="58" y="286"/>
                </a:cubicBezTo>
                <a:cubicBezTo>
                  <a:pt x="63" y="311"/>
                  <a:pt x="57" y="342"/>
                  <a:pt x="64" y="390"/>
                </a:cubicBezTo>
                <a:cubicBezTo>
                  <a:pt x="107" y="396"/>
                  <a:pt x="137" y="396"/>
                  <a:pt x="161" y="391"/>
                </a:cubicBezTo>
                <a:cubicBezTo>
                  <a:pt x="190" y="385"/>
                  <a:pt x="206" y="370"/>
                  <a:pt x="199" y="363"/>
                </a:cubicBezTo>
                <a:cubicBezTo>
                  <a:pt x="192" y="356"/>
                  <a:pt x="170" y="351"/>
                  <a:pt x="172" y="336"/>
                </a:cubicBezTo>
                <a:cubicBezTo>
                  <a:pt x="174" y="320"/>
                  <a:pt x="205" y="321"/>
                  <a:pt x="221" y="326"/>
                </a:cubicBezTo>
                <a:cubicBezTo>
                  <a:pt x="236" y="331"/>
                  <a:pt x="255" y="336"/>
                  <a:pt x="246" y="353"/>
                </a:cubicBezTo>
                <a:cubicBezTo>
                  <a:pt x="236" y="370"/>
                  <a:pt x="247" y="380"/>
                  <a:pt x="264" y="385"/>
                </a:cubicBezTo>
                <a:cubicBezTo>
                  <a:pt x="277" y="389"/>
                  <a:pt x="350" y="373"/>
                  <a:pt x="413" y="378"/>
                </a:cubicBezTo>
                <a:cubicBezTo>
                  <a:pt x="413" y="0"/>
                  <a:pt x="413" y="0"/>
                  <a:pt x="413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22"/>
                  <a:pt x="57" y="43"/>
                  <a:pt x="59" y="57"/>
                </a:cubicBezTo>
                <a:close/>
              </a:path>
            </a:pathLst>
          </a:custGeom>
          <a:solidFill>
            <a:srgbClr val="FDFA8E"/>
          </a:solidFill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" name="Freeform 10"/>
          <p:cNvSpPr>
            <a:spLocks/>
          </p:cNvSpPr>
          <p:nvPr/>
        </p:nvSpPr>
        <p:spPr bwMode="auto">
          <a:xfrm>
            <a:off x="5973710" y="1786854"/>
            <a:ext cx="1597295" cy="1396072"/>
          </a:xfrm>
          <a:custGeom>
            <a:avLst/>
            <a:gdLst/>
            <a:ahLst/>
            <a:cxnLst>
              <a:cxn ang="0">
                <a:pos x="157" y="17"/>
              </a:cxn>
              <a:cxn ang="0">
                <a:pos x="182" y="55"/>
              </a:cxn>
              <a:cxn ang="0">
                <a:pos x="133" y="64"/>
              </a:cxn>
              <a:cxn ang="0">
                <a:pos x="105" y="45"/>
              </a:cxn>
              <a:cxn ang="0">
                <a:pos x="112" y="19"/>
              </a:cxn>
              <a:cxn ang="0">
                <a:pos x="11" y="12"/>
              </a:cxn>
              <a:cxn ang="0">
                <a:pos x="13" y="162"/>
              </a:cxn>
              <a:cxn ang="0">
                <a:pos x="9" y="235"/>
              </a:cxn>
              <a:cxn ang="0">
                <a:pos x="33" y="256"/>
              </a:cxn>
              <a:cxn ang="0">
                <a:pos x="67" y="248"/>
              </a:cxn>
              <a:cxn ang="0">
                <a:pos x="62" y="285"/>
              </a:cxn>
              <a:cxn ang="0">
                <a:pos x="34" y="316"/>
              </a:cxn>
              <a:cxn ang="0">
                <a:pos x="18" y="299"/>
              </a:cxn>
              <a:cxn ang="0">
                <a:pos x="5" y="299"/>
              </a:cxn>
              <a:cxn ang="0">
                <a:pos x="12" y="399"/>
              </a:cxn>
              <a:cxn ang="0">
                <a:pos x="85" y="392"/>
              </a:cxn>
              <a:cxn ang="0">
                <a:pos x="145" y="368"/>
              </a:cxn>
              <a:cxn ang="0">
                <a:pos x="146" y="337"/>
              </a:cxn>
              <a:cxn ang="0">
                <a:pos x="201" y="334"/>
              </a:cxn>
              <a:cxn ang="0">
                <a:pos x="198" y="364"/>
              </a:cxn>
              <a:cxn ang="0">
                <a:pos x="252" y="392"/>
              </a:cxn>
              <a:cxn ang="0">
                <a:pos x="363" y="401"/>
              </a:cxn>
              <a:cxn ang="0">
                <a:pos x="364" y="246"/>
              </a:cxn>
              <a:cxn ang="0">
                <a:pos x="384" y="199"/>
              </a:cxn>
              <a:cxn ang="0">
                <a:pos x="417" y="196"/>
              </a:cxn>
              <a:cxn ang="0">
                <a:pos x="408" y="157"/>
              </a:cxn>
              <a:cxn ang="0">
                <a:pos x="372" y="159"/>
              </a:cxn>
              <a:cxn ang="0">
                <a:pos x="367" y="125"/>
              </a:cxn>
              <a:cxn ang="0">
                <a:pos x="365" y="9"/>
              </a:cxn>
              <a:cxn ang="0">
                <a:pos x="157" y="17"/>
              </a:cxn>
            </a:cxnLst>
            <a:rect l="0" t="0" r="r" b="b"/>
            <a:pathLst>
              <a:path w="422" h="406">
                <a:moveTo>
                  <a:pt x="157" y="17"/>
                </a:moveTo>
                <a:cubicBezTo>
                  <a:pt x="147" y="27"/>
                  <a:pt x="186" y="42"/>
                  <a:pt x="182" y="55"/>
                </a:cubicBezTo>
                <a:cubicBezTo>
                  <a:pt x="178" y="68"/>
                  <a:pt x="154" y="66"/>
                  <a:pt x="133" y="64"/>
                </a:cubicBezTo>
                <a:cubicBezTo>
                  <a:pt x="113" y="63"/>
                  <a:pt x="104" y="56"/>
                  <a:pt x="105" y="45"/>
                </a:cubicBezTo>
                <a:cubicBezTo>
                  <a:pt x="105" y="34"/>
                  <a:pt x="123" y="25"/>
                  <a:pt x="112" y="19"/>
                </a:cubicBezTo>
                <a:cubicBezTo>
                  <a:pt x="86" y="5"/>
                  <a:pt x="22" y="10"/>
                  <a:pt x="11" y="12"/>
                </a:cubicBezTo>
                <a:cubicBezTo>
                  <a:pt x="23" y="73"/>
                  <a:pt x="15" y="141"/>
                  <a:pt x="13" y="162"/>
                </a:cubicBezTo>
                <a:cubicBezTo>
                  <a:pt x="11" y="182"/>
                  <a:pt x="6" y="219"/>
                  <a:pt x="9" y="235"/>
                </a:cubicBezTo>
                <a:cubicBezTo>
                  <a:pt x="11" y="252"/>
                  <a:pt x="21" y="258"/>
                  <a:pt x="33" y="256"/>
                </a:cubicBezTo>
                <a:cubicBezTo>
                  <a:pt x="44" y="253"/>
                  <a:pt x="59" y="241"/>
                  <a:pt x="67" y="248"/>
                </a:cubicBezTo>
                <a:cubicBezTo>
                  <a:pt x="74" y="254"/>
                  <a:pt x="67" y="270"/>
                  <a:pt x="62" y="285"/>
                </a:cubicBezTo>
                <a:cubicBezTo>
                  <a:pt x="57" y="299"/>
                  <a:pt x="43" y="316"/>
                  <a:pt x="34" y="316"/>
                </a:cubicBezTo>
                <a:cubicBezTo>
                  <a:pt x="24" y="316"/>
                  <a:pt x="20" y="305"/>
                  <a:pt x="18" y="299"/>
                </a:cubicBezTo>
                <a:cubicBezTo>
                  <a:pt x="16" y="292"/>
                  <a:pt x="10" y="292"/>
                  <a:pt x="5" y="299"/>
                </a:cubicBezTo>
                <a:cubicBezTo>
                  <a:pt x="0" y="306"/>
                  <a:pt x="8" y="384"/>
                  <a:pt x="12" y="399"/>
                </a:cubicBezTo>
                <a:cubicBezTo>
                  <a:pt x="32" y="391"/>
                  <a:pt x="53" y="381"/>
                  <a:pt x="85" y="392"/>
                </a:cubicBezTo>
                <a:cubicBezTo>
                  <a:pt x="110" y="400"/>
                  <a:pt x="156" y="390"/>
                  <a:pt x="145" y="368"/>
                </a:cubicBezTo>
                <a:cubicBezTo>
                  <a:pt x="137" y="351"/>
                  <a:pt x="138" y="341"/>
                  <a:pt x="146" y="337"/>
                </a:cubicBezTo>
                <a:cubicBezTo>
                  <a:pt x="154" y="333"/>
                  <a:pt x="192" y="329"/>
                  <a:pt x="201" y="334"/>
                </a:cubicBezTo>
                <a:cubicBezTo>
                  <a:pt x="209" y="340"/>
                  <a:pt x="204" y="356"/>
                  <a:pt x="198" y="364"/>
                </a:cubicBezTo>
                <a:cubicBezTo>
                  <a:pt x="189" y="374"/>
                  <a:pt x="217" y="387"/>
                  <a:pt x="252" y="392"/>
                </a:cubicBezTo>
                <a:cubicBezTo>
                  <a:pt x="303" y="400"/>
                  <a:pt x="337" y="406"/>
                  <a:pt x="363" y="401"/>
                </a:cubicBezTo>
                <a:cubicBezTo>
                  <a:pt x="343" y="320"/>
                  <a:pt x="363" y="270"/>
                  <a:pt x="364" y="246"/>
                </a:cubicBezTo>
                <a:cubicBezTo>
                  <a:pt x="365" y="215"/>
                  <a:pt x="372" y="187"/>
                  <a:pt x="384" y="199"/>
                </a:cubicBezTo>
                <a:cubicBezTo>
                  <a:pt x="401" y="214"/>
                  <a:pt x="412" y="211"/>
                  <a:pt x="417" y="196"/>
                </a:cubicBezTo>
                <a:cubicBezTo>
                  <a:pt x="422" y="181"/>
                  <a:pt x="416" y="163"/>
                  <a:pt x="408" y="157"/>
                </a:cubicBezTo>
                <a:cubicBezTo>
                  <a:pt x="400" y="151"/>
                  <a:pt x="384" y="166"/>
                  <a:pt x="372" y="159"/>
                </a:cubicBezTo>
                <a:cubicBezTo>
                  <a:pt x="360" y="153"/>
                  <a:pt x="362" y="142"/>
                  <a:pt x="367" y="125"/>
                </a:cubicBezTo>
                <a:cubicBezTo>
                  <a:pt x="380" y="71"/>
                  <a:pt x="368" y="39"/>
                  <a:pt x="365" y="9"/>
                </a:cubicBezTo>
                <a:cubicBezTo>
                  <a:pt x="300" y="0"/>
                  <a:pt x="167" y="7"/>
                  <a:pt x="157" y="17"/>
                </a:cubicBezTo>
                <a:close/>
              </a:path>
            </a:pathLst>
          </a:custGeom>
          <a:solidFill>
            <a:srgbClr val="FDFA8E"/>
          </a:solidFill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" name="Freeform 11"/>
          <p:cNvSpPr>
            <a:spLocks/>
          </p:cNvSpPr>
          <p:nvPr/>
        </p:nvSpPr>
        <p:spPr bwMode="auto">
          <a:xfrm>
            <a:off x="4483755" y="1789765"/>
            <a:ext cx="1770322" cy="1612979"/>
          </a:xfrm>
          <a:custGeom>
            <a:avLst/>
            <a:gdLst/>
            <a:ahLst/>
            <a:cxnLst>
              <a:cxn ang="0">
                <a:pos x="399" y="298"/>
              </a:cxn>
              <a:cxn ang="0">
                <a:pos x="412" y="298"/>
              </a:cxn>
              <a:cxn ang="0">
                <a:pos x="428" y="315"/>
              </a:cxn>
              <a:cxn ang="0">
                <a:pos x="456" y="284"/>
              </a:cxn>
              <a:cxn ang="0">
                <a:pos x="461" y="247"/>
              </a:cxn>
              <a:cxn ang="0">
                <a:pos x="427" y="255"/>
              </a:cxn>
              <a:cxn ang="0">
                <a:pos x="403" y="234"/>
              </a:cxn>
              <a:cxn ang="0">
                <a:pos x="407" y="161"/>
              </a:cxn>
              <a:cxn ang="0">
                <a:pos x="405" y="11"/>
              </a:cxn>
              <a:cxn ang="0">
                <a:pos x="266" y="5"/>
              </a:cxn>
              <a:cxn ang="0">
                <a:pos x="222" y="24"/>
              </a:cxn>
              <a:cxn ang="0">
                <a:pos x="220" y="61"/>
              </a:cxn>
              <a:cxn ang="0">
                <a:pos x="171" y="54"/>
              </a:cxn>
              <a:cxn ang="0">
                <a:pos x="179" y="28"/>
              </a:cxn>
              <a:cxn ang="0">
                <a:pos x="156" y="15"/>
              </a:cxn>
              <a:cxn ang="0">
                <a:pos x="53" y="13"/>
              </a:cxn>
              <a:cxn ang="0">
                <a:pos x="52" y="192"/>
              </a:cxn>
              <a:cxn ang="0">
                <a:pos x="57" y="278"/>
              </a:cxn>
              <a:cxn ang="0">
                <a:pos x="40" y="287"/>
              </a:cxn>
              <a:cxn ang="0">
                <a:pos x="11" y="291"/>
              </a:cxn>
              <a:cxn ang="0">
                <a:pos x="17" y="340"/>
              </a:cxn>
              <a:cxn ang="0">
                <a:pos x="40" y="335"/>
              </a:cxn>
              <a:cxn ang="0">
                <a:pos x="58" y="326"/>
              </a:cxn>
              <a:cxn ang="0">
                <a:pos x="53" y="403"/>
              </a:cxn>
              <a:cxn ang="0">
                <a:pos x="185" y="398"/>
              </a:cxn>
              <a:cxn ang="0">
                <a:pos x="243" y="428"/>
              </a:cxn>
              <a:cxn ang="0">
                <a:pos x="258" y="465"/>
              </a:cxn>
              <a:cxn ang="0">
                <a:pos x="306" y="441"/>
              </a:cxn>
              <a:cxn ang="0">
                <a:pos x="286" y="418"/>
              </a:cxn>
              <a:cxn ang="0">
                <a:pos x="333" y="397"/>
              </a:cxn>
              <a:cxn ang="0">
                <a:pos x="406" y="398"/>
              </a:cxn>
              <a:cxn ang="0">
                <a:pos x="399" y="298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solidFill>
            <a:srgbClr val="FDFA8E"/>
          </a:solidFill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" name="Freeform 12"/>
          <p:cNvSpPr>
            <a:spLocks/>
          </p:cNvSpPr>
          <p:nvPr/>
        </p:nvSpPr>
        <p:spPr bwMode="auto">
          <a:xfrm>
            <a:off x="7314669" y="3099947"/>
            <a:ext cx="1361787" cy="1409173"/>
          </a:xfrm>
          <a:custGeom>
            <a:avLst/>
            <a:gdLst/>
            <a:ahLst/>
            <a:cxnLst>
              <a:cxn ang="0">
                <a:pos x="152" y="22"/>
              </a:cxn>
              <a:cxn ang="0">
                <a:pos x="178" y="60"/>
              </a:cxn>
              <a:cxn ang="0">
                <a:pos x="129" y="69"/>
              </a:cxn>
              <a:cxn ang="0">
                <a:pos x="100" y="50"/>
              </a:cxn>
              <a:cxn ang="0">
                <a:pos x="108" y="23"/>
              </a:cxn>
              <a:cxn ang="0">
                <a:pos x="9" y="19"/>
              </a:cxn>
              <a:cxn ang="0">
                <a:pos x="9" y="154"/>
              </a:cxn>
              <a:cxn ang="0">
                <a:pos x="26" y="236"/>
              </a:cxn>
              <a:cxn ang="0">
                <a:pos x="49" y="209"/>
              </a:cxn>
              <a:cxn ang="0">
                <a:pos x="64" y="250"/>
              </a:cxn>
              <a:cxn ang="0">
                <a:pos x="47" y="284"/>
              </a:cxn>
              <a:cxn ang="0">
                <a:pos x="24" y="277"/>
              </a:cxn>
              <a:cxn ang="0">
                <a:pos x="9" y="325"/>
              </a:cxn>
              <a:cxn ang="0">
                <a:pos x="10" y="410"/>
              </a:cxn>
              <a:cxn ang="0">
                <a:pos x="360" y="410"/>
              </a:cxn>
              <a:cxn ang="0">
                <a:pos x="360" y="29"/>
              </a:cxn>
              <a:cxn ang="0">
                <a:pos x="152" y="22"/>
              </a:cxn>
            </a:cxnLst>
            <a:rect l="0" t="0" r="r" b="b"/>
            <a:pathLst>
              <a:path w="360" h="410">
                <a:moveTo>
                  <a:pt x="152" y="22"/>
                </a:moveTo>
                <a:cubicBezTo>
                  <a:pt x="141" y="31"/>
                  <a:pt x="182" y="46"/>
                  <a:pt x="178" y="60"/>
                </a:cubicBezTo>
                <a:cubicBezTo>
                  <a:pt x="173" y="73"/>
                  <a:pt x="149" y="70"/>
                  <a:pt x="129" y="69"/>
                </a:cubicBezTo>
                <a:cubicBezTo>
                  <a:pt x="108" y="68"/>
                  <a:pt x="100" y="61"/>
                  <a:pt x="100" y="50"/>
                </a:cubicBezTo>
                <a:cubicBezTo>
                  <a:pt x="101" y="39"/>
                  <a:pt x="119" y="29"/>
                  <a:pt x="108" y="23"/>
                </a:cubicBezTo>
                <a:cubicBezTo>
                  <a:pt x="82" y="10"/>
                  <a:pt x="20" y="16"/>
                  <a:pt x="9" y="19"/>
                </a:cubicBezTo>
                <a:cubicBezTo>
                  <a:pt x="20" y="71"/>
                  <a:pt x="12" y="137"/>
                  <a:pt x="9" y="154"/>
                </a:cubicBezTo>
                <a:cubicBezTo>
                  <a:pt x="0" y="197"/>
                  <a:pt x="9" y="233"/>
                  <a:pt x="26" y="236"/>
                </a:cubicBezTo>
                <a:cubicBezTo>
                  <a:pt x="33" y="237"/>
                  <a:pt x="34" y="212"/>
                  <a:pt x="49" y="209"/>
                </a:cubicBezTo>
                <a:cubicBezTo>
                  <a:pt x="64" y="207"/>
                  <a:pt x="64" y="234"/>
                  <a:pt x="64" y="250"/>
                </a:cubicBezTo>
                <a:cubicBezTo>
                  <a:pt x="64" y="267"/>
                  <a:pt x="57" y="284"/>
                  <a:pt x="47" y="284"/>
                </a:cubicBezTo>
                <a:cubicBezTo>
                  <a:pt x="36" y="284"/>
                  <a:pt x="34" y="277"/>
                  <a:pt x="24" y="277"/>
                </a:cubicBezTo>
                <a:cubicBezTo>
                  <a:pt x="14" y="276"/>
                  <a:pt x="13" y="298"/>
                  <a:pt x="9" y="325"/>
                </a:cubicBezTo>
                <a:cubicBezTo>
                  <a:pt x="7" y="341"/>
                  <a:pt x="4" y="373"/>
                  <a:pt x="10" y="410"/>
                </a:cubicBezTo>
                <a:cubicBezTo>
                  <a:pt x="360" y="410"/>
                  <a:pt x="360" y="410"/>
                  <a:pt x="360" y="410"/>
                </a:cubicBezTo>
                <a:cubicBezTo>
                  <a:pt x="360" y="29"/>
                  <a:pt x="360" y="29"/>
                  <a:pt x="360" y="29"/>
                </a:cubicBezTo>
                <a:cubicBezTo>
                  <a:pt x="293" y="11"/>
                  <a:pt x="181" y="0"/>
                  <a:pt x="152" y="22"/>
                </a:cubicBezTo>
                <a:close/>
              </a:path>
            </a:pathLst>
          </a:custGeom>
          <a:solidFill>
            <a:srgbClr val="FDFA8E"/>
          </a:solidFill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" name="Freeform 13"/>
          <p:cNvSpPr>
            <a:spLocks/>
          </p:cNvSpPr>
          <p:nvPr/>
        </p:nvSpPr>
        <p:spPr bwMode="auto">
          <a:xfrm>
            <a:off x="5800683" y="2917978"/>
            <a:ext cx="1755904" cy="1591142"/>
          </a:xfrm>
          <a:custGeom>
            <a:avLst/>
            <a:gdLst/>
            <a:ahLst/>
            <a:cxnLst>
              <a:cxn ang="0">
                <a:pos x="409" y="378"/>
              </a:cxn>
              <a:cxn ang="0">
                <a:pos x="424" y="330"/>
              </a:cxn>
              <a:cxn ang="0">
                <a:pos x="447" y="337"/>
              </a:cxn>
              <a:cxn ang="0">
                <a:pos x="464" y="303"/>
              </a:cxn>
              <a:cxn ang="0">
                <a:pos x="449" y="262"/>
              </a:cxn>
              <a:cxn ang="0">
                <a:pos x="426" y="289"/>
              </a:cxn>
              <a:cxn ang="0">
                <a:pos x="409" y="207"/>
              </a:cxn>
              <a:cxn ang="0">
                <a:pos x="409" y="72"/>
              </a:cxn>
              <a:cxn ang="0">
                <a:pos x="298" y="63"/>
              </a:cxn>
              <a:cxn ang="0">
                <a:pos x="244" y="35"/>
              </a:cxn>
              <a:cxn ang="0">
                <a:pos x="247" y="5"/>
              </a:cxn>
              <a:cxn ang="0">
                <a:pos x="192" y="8"/>
              </a:cxn>
              <a:cxn ang="0">
                <a:pos x="191" y="39"/>
              </a:cxn>
              <a:cxn ang="0">
                <a:pos x="131" y="63"/>
              </a:cxn>
              <a:cxn ang="0">
                <a:pos x="58" y="70"/>
              </a:cxn>
              <a:cxn ang="0">
                <a:pos x="59" y="183"/>
              </a:cxn>
              <a:cxn ang="0">
                <a:pos x="47" y="255"/>
              </a:cxn>
              <a:cxn ang="0">
                <a:pos x="25" y="266"/>
              </a:cxn>
              <a:cxn ang="0">
                <a:pos x="2" y="282"/>
              </a:cxn>
              <a:cxn ang="0">
                <a:pos x="12" y="320"/>
              </a:cxn>
              <a:cxn ang="0">
                <a:pos x="41" y="310"/>
              </a:cxn>
              <a:cxn ang="0">
                <a:pos x="59" y="305"/>
              </a:cxn>
              <a:cxn ang="0">
                <a:pos x="54" y="383"/>
              </a:cxn>
              <a:cxn ang="0">
                <a:pos x="63" y="463"/>
              </a:cxn>
              <a:cxn ang="0">
                <a:pos x="410" y="463"/>
              </a:cxn>
              <a:cxn ang="0">
                <a:pos x="409" y="378"/>
              </a:cxn>
            </a:cxnLst>
            <a:rect l="0" t="0" r="r" b="b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solidFill>
            <a:srgbClr val="FDFA8E"/>
          </a:solidFill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" name="Freeform 14"/>
          <p:cNvSpPr>
            <a:spLocks/>
          </p:cNvSpPr>
          <p:nvPr/>
        </p:nvSpPr>
        <p:spPr bwMode="auto">
          <a:xfrm>
            <a:off x="7273014" y="1577225"/>
            <a:ext cx="1403442" cy="1773113"/>
          </a:xfrm>
          <a:custGeom>
            <a:avLst/>
            <a:gdLst/>
            <a:ahLst/>
            <a:cxnLst>
              <a:cxn ang="0">
                <a:pos x="222" y="65"/>
              </a:cxn>
              <a:cxn ang="0">
                <a:pos x="204" y="33"/>
              </a:cxn>
              <a:cxn ang="0">
                <a:pos x="179" y="6"/>
              </a:cxn>
              <a:cxn ang="0">
                <a:pos x="130" y="16"/>
              </a:cxn>
              <a:cxn ang="0">
                <a:pos x="157" y="43"/>
              </a:cxn>
              <a:cxn ang="0">
                <a:pos x="119" y="71"/>
              </a:cxn>
              <a:cxn ang="0">
                <a:pos x="22" y="70"/>
              </a:cxn>
              <a:cxn ang="0">
                <a:pos x="24" y="186"/>
              </a:cxn>
              <a:cxn ang="0">
                <a:pos x="29" y="220"/>
              </a:cxn>
              <a:cxn ang="0">
                <a:pos x="65" y="218"/>
              </a:cxn>
              <a:cxn ang="0">
                <a:pos x="74" y="257"/>
              </a:cxn>
              <a:cxn ang="0">
                <a:pos x="41" y="260"/>
              </a:cxn>
              <a:cxn ang="0">
                <a:pos x="21" y="307"/>
              </a:cxn>
              <a:cxn ang="0">
                <a:pos x="20" y="462"/>
              </a:cxn>
              <a:cxn ang="0">
                <a:pos x="119" y="466"/>
              </a:cxn>
              <a:cxn ang="0">
                <a:pos x="111" y="493"/>
              </a:cxn>
              <a:cxn ang="0">
                <a:pos x="140" y="512"/>
              </a:cxn>
              <a:cxn ang="0">
                <a:pos x="189" y="503"/>
              </a:cxn>
              <a:cxn ang="0">
                <a:pos x="163" y="465"/>
              </a:cxn>
              <a:cxn ang="0">
                <a:pos x="371" y="472"/>
              </a:cxn>
              <a:cxn ang="0">
                <a:pos x="371" y="58"/>
              </a:cxn>
              <a:cxn ang="0">
                <a:pos x="222" y="65"/>
              </a:cxn>
            </a:cxnLst>
            <a:rect l="0" t="0" r="r" b="b"/>
            <a:pathLst>
              <a:path w="371" h="516">
                <a:moveTo>
                  <a:pt x="222" y="65"/>
                </a:moveTo>
                <a:cubicBezTo>
                  <a:pt x="205" y="60"/>
                  <a:pt x="194" y="50"/>
                  <a:pt x="204" y="33"/>
                </a:cubicBezTo>
                <a:cubicBezTo>
                  <a:pt x="213" y="16"/>
                  <a:pt x="194" y="11"/>
                  <a:pt x="179" y="6"/>
                </a:cubicBezTo>
                <a:cubicBezTo>
                  <a:pt x="163" y="1"/>
                  <a:pt x="132" y="0"/>
                  <a:pt x="130" y="16"/>
                </a:cubicBezTo>
                <a:cubicBezTo>
                  <a:pt x="128" y="31"/>
                  <a:pt x="150" y="36"/>
                  <a:pt x="157" y="43"/>
                </a:cubicBezTo>
                <a:cubicBezTo>
                  <a:pt x="164" y="50"/>
                  <a:pt x="148" y="65"/>
                  <a:pt x="119" y="71"/>
                </a:cubicBezTo>
                <a:cubicBezTo>
                  <a:pt x="95" y="76"/>
                  <a:pt x="65" y="76"/>
                  <a:pt x="22" y="70"/>
                </a:cubicBezTo>
                <a:cubicBezTo>
                  <a:pt x="25" y="100"/>
                  <a:pt x="37" y="132"/>
                  <a:pt x="24" y="186"/>
                </a:cubicBezTo>
                <a:cubicBezTo>
                  <a:pt x="19" y="203"/>
                  <a:pt x="17" y="214"/>
                  <a:pt x="29" y="220"/>
                </a:cubicBezTo>
                <a:cubicBezTo>
                  <a:pt x="41" y="227"/>
                  <a:pt x="57" y="212"/>
                  <a:pt x="65" y="218"/>
                </a:cubicBezTo>
                <a:cubicBezTo>
                  <a:pt x="73" y="224"/>
                  <a:pt x="79" y="242"/>
                  <a:pt x="74" y="257"/>
                </a:cubicBezTo>
                <a:cubicBezTo>
                  <a:pt x="69" y="272"/>
                  <a:pt x="58" y="275"/>
                  <a:pt x="41" y="260"/>
                </a:cubicBezTo>
                <a:cubicBezTo>
                  <a:pt x="29" y="248"/>
                  <a:pt x="22" y="276"/>
                  <a:pt x="21" y="307"/>
                </a:cubicBezTo>
                <a:cubicBezTo>
                  <a:pt x="20" y="331"/>
                  <a:pt x="0" y="381"/>
                  <a:pt x="20" y="462"/>
                </a:cubicBezTo>
                <a:cubicBezTo>
                  <a:pt x="31" y="459"/>
                  <a:pt x="93" y="453"/>
                  <a:pt x="119" y="466"/>
                </a:cubicBezTo>
                <a:cubicBezTo>
                  <a:pt x="130" y="472"/>
                  <a:pt x="112" y="482"/>
                  <a:pt x="111" y="493"/>
                </a:cubicBezTo>
                <a:cubicBezTo>
                  <a:pt x="111" y="504"/>
                  <a:pt x="119" y="511"/>
                  <a:pt x="140" y="512"/>
                </a:cubicBezTo>
                <a:cubicBezTo>
                  <a:pt x="160" y="513"/>
                  <a:pt x="184" y="516"/>
                  <a:pt x="189" y="503"/>
                </a:cubicBezTo>
                <a:cubicBezTo>
                  <a:pt x="193" y="489"/>
                  <a:pt x="152" y="474"/>
                  <a:pt x="163" y="465"/>
                </a:cubicBezTo>
                <a:cubicBezTo>
                  <a:pt x="192" y="443"/>
                  <a:pt x="304" y="454"/>
                  <a:pt x="371" y="472"/>
                </a:cubicBezTo>
                <a:cubicBezTo>
                  <a:pt x="371" y="58"/>
                  <a:pt x="371" y="58"/>
                  <a:pt x="371" y="58"/>
                </a:cubicBezTo>
                <a:cubicBezTo>
                  <a:pt x="308" y="53"/>
                  <a:pt x="235" y="69"/>
                  <a:pt x="222" y="65"/>
                </a:cubicBezTo>
                <a:close/>
              </a:path>
            </a:pathLst>
          </a:custGeom>
          <a:solidFill>
            <a:srgbClr val="FDFA8E"/>
          </a:solidFill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" name="Freeform 15"/>
          <p:cNvSpPr>
            <a:spLocks/>
          </p:cNvSpPr>
          <p:nvPr/>
        </p:nvSpPr>
        <p:spPr bwMode="auto">
          <a:xfrm>
            <a:off x="4631148" y="3130518"/>
            <a:ext cx="1425871" cy="1378602"/>
          </a:xfrm>
          <a:custGeom>
            <a:avLst/>
            <a:gdLst/>
            <a:ahLst/>
            <a:cxnLst>
              <a:cxn ang="0">
                <a:pos x="363" y="321"/>
              </a:cxn>
              <a:cxn ang="0">
                <a:pos x="368" y="243"/>
              </a:cxn>
              <a:cxn ang="0">
                <a:pos x="350" y="248"/>
              </a:cxn>
              <a:cxn ang="0">
                <a:pos x="321" y="258"/>
              </a:cxn>
              <a:cxn ang="0">
                <a:pos x="311" y="220"/>
              </a:cxn>
              <a:cxn ang="0">
                <a:pos x="334" y="204"/>
              </a:cxn>
              <a:cxn ang="0">
                <a:pos x="356" y="193"/>
              </a:cxn>
              <a:cxn ang="0">
                <a:pos x="368" y="121"/>
              </a:cxn>
              <a:cxn ang="0">
                <a:pos x="367" y="8"/>
              </a:cxn>
              <a:cxn ang="0">
                <a:pos x="294" y="7"/>
              </a:cxn>
              <a:cxn ang="0">
                <a:pos x="247" y="28"/>
              </a:cxn>
              <a:cxn ang="0">
                <a:pos x="267" y="51"/>
              </a:cxn>
              <a:cxn ang="0">
                <a:pos x="219" y="75"/>
              </a:cxn>
              <a:cxn ang="0">
                <a:pos x="204" y="38"/>
              </a:cxn>
              <a:cxn ang="0">
                <a:pos x="146" y="8"/>
              </a:cxn>
              <a:cxn ang="0">
                <a:pos x="14" y="13"/>
              </a:cxn>
              <a:cxn ang="0">
                <a:pos x="3" y="133"/>
              </a:cxn>
              <a:cxn ang="0">
                <a:pos x="24" y="175"/>
              </a:cxn>
              <a:cxn ang="0">
                <a:pos x="44" y="148"/>
              </a:cxn>
              <a:cxn ang="0">
                <a:pos x="66" y="184"/>
              </a:cxn>
              <a:cxn ang="0">
                <a:pos x="31" y="227"/>
              </a:cxn>
              <a:cxn ang="0">
                <a:pos x="2" y="255"/>
              </a:cxn>
              <a:cxn ang="0">
                <a:pos x="15" y="401"/>
              </a:cxn>
              <a:cxn ang="0">
                <a:pos x="372" y="401"/>
              </a:cxn>
              <a:cxn ang="0">
                <a:pos x="363" y="321"/>
              </a:cxn>
            </a:cxnLst>
            <a:rect l="0" t="0" r="r" b="b"/>
            <a:pathLst>
              <a:path w="377" h="401">
                <a:moveTo>
                  <a:pt x="363" y="321"/>
                </a:moveTo>
                <a:cubicBezTo>
                  <a:pt x="367" y="277"/>
                  <a:pt x="377" y="253"/>
                  <a:pt x="368" y="243"/>
                </a:cubicBezTo>
                <a:cubicBezTo>
                  <a:pt x="362" y="235"/>
                  <a:pt x="356" y="237"/>
                  <a:pt x="350" y="248"/>
                </a:cubicBezTo>
                <a:cubicBezTo>
                  <a:pt x="343" y="260"/>
                  <a:pt x="332" y="270"/>
                  <a:pt x="321" y="258"/>
                </a:cubicBezTo>
                <a:cubicBezTo>
                  <a:pt x="311" y="245"/>
                  <a:pt x="309" y="233"/>
                  <a:pt x="311" y="220"/>
                </a:cubicBezTo>
                <a:cubicBezTo>
                  <a:pt x="313" y="208"/>
                  <a:pt x="319" y="192"/>
                  <a:pt x="334" y="204"/>
                </a:cubicBezTo>
                <a:cubicBezTo>
                  <a:pt x="350" y="217"/>
                  <a:pt x="355" y="198"/>
                  <a:pt x="356" y="193"/>
                </a:cubicBezTo>
                <a:cubicBezTo>
                  <a:pt x="360" y="180"/>
                  <a:pt x="366" y="143"/>
                  <a:pt x="368" y="121"/>
                </a:cubicBezTo>
                <a:cubicBezTo>
                  <a:pt x="370" y="98"/>
                  <a:pt x="372" y="32"/>
                  <a:pt x="367" y="8"/>
                </a:cubicBezTo>
                <a:cubicBezTo>
                  <a:pt x="329" y="19"/>
                  <a:pt x="321" y="10"/>
                  <a:pt x="294" y="7"/>
                </a:cubicBezTo>
                <a:cubicBezTo>
                  <a:pt x="268" y="4"/>
                  <a:pt x="248" y="16"/>
                  <a:pt x="247" y="28"/>
                </a:cubicBezTo>
                <a:cubicBezTo>
                  <a:pt x="247" y="39"/>
                  <a:pt x="267" y="35"/>
                  <a:pt x="267" y="51"/>
                </a:cubicBezTo>
                <a:cubicBezTo>
                  <a:pt x="267" y="57"/>
                  <a:pt x="257" y="79"/>
                  <a:pt x="219" y="75"/>
                </a:cubicBezTo>
                <a:cubicBezTo>
                  <a:pt x="180" y="71"/>
                  <a:pt x="200" y="50"/>
                  <a:pt x="204" y="38"/>
                </a:cubicBezTo>
                <a:cubicBezTo>
                  <a:pt x="208" y="23"/>
                  <a:pt x="175" y="13"/>
                  <a:pt x="146" y="8"/>
                </a:cubicBezTo>
                <a:cubicBezTo>
                  <a:pt x="107" y="0"/>
                  <a:pt x="34" y="13"/>
                  <a:pt x="14" y="13"/>
                </a:cubicBezTo>
                <a:cubicBezTo>
                  <a:pt x="20" y="64"/>
                  <a:pt x="3" y="107"/>
                  <a:pt x="3" y="133"/>
                </a:cubicBezTo>
                <a:cubicBezTo>
                  <a:pt x="4" y="147"/>
                  <a:pt x="12" y="175"/>
                  <a:pt x="24" y="175"/>
                </a:cubicBezTo>
                <a:cubicBezTo>
                  <a:pt x="36" y="175"/>
                  <a:pt x="31" y="148"/>
                  <a:pt x="44" y="148"/>
                </a:cubicBezTo>
                <a:cubicBezTo>
                  <a:pt x="58" y="148"/>
                  <a:pt x="69" y="167"/>
                  <a:pt x="66" y="184"/>
                </a:cubicBezTo>
                <a:cubicBezTo>
                  <a:pt x="64" y="200"/>
                  <a:pt x="60" y="230"/>
                  <a:pt x="31" y="227"/>
                </a:cubicBezTo>
                <a:cubicBezTo>
                  <a:pt x="2" y="225"/>
                  <a:pt x="0" y="241"/>
                  <a:pt x="2" y="255"/>
                </a:cubicBezTo>
                <a:cubicBezTo>
                  <a:pt x="4" y="265"/>
                  <a:pt x="14" y="341"/>
                  <a:pt x="15" y="401"/>
                </a:cubicBezTo>
                <a:cubicBezTo>
                  <a:pt x="372" y="401"/>
                  <a:pt x="372" y="401"/>
                  <a:pt x="372" y="401"/>
                </a:cubicBezTo>
                <a:cubicBezTo>
                  <a:pt x="367" y="379"/>
                  <a:pt x="360" y="341"/>
                  <a:pt x="363" y="321"/>
                </a:cubicBezTo>
                <a:close/>
              </a:path>
            </a:pathLst>
          </a:custGeom>
          <a:solidFill>
            <a:srgbClr val="FDFA8E"/>
          </a:solidFill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" name="Freeform 16"/>
          <p:cNvSpPr>
            <a:spLocks/>
          </p:cNvSpPr>
          <p:nvPr/>
        </p:nvSpPr>
        <p:spPr bwMode="auto">
          <a:xfrm>
            <a:off x="3347864" y="3099947"/>
            <a:ext cx="1544427" cy="1409173"/>
          </a:xfrm>
          <a:custGeom>
            <a:avLst/>
            <a:gdLst/>
            <a:ahLst/>
            <a:cxnLst>
              <a:cxn ang="0">
                <a:pos x="370" y="236"/>
              </a:cxn>
              <a:cxn ang="0">
                <a:pos x="405" y="193"/>
              </a:cxn>
              <a:cxn ang="0">
                <a:pos x="383" y="157"/>
              </a:cxn>
              <a:cxn ang="0">
                <a:pos x="363" y="184"/>
              </a:cxn>
              <a:cxn ang="0">
                <a:pos x="342" y="142"/>
              </a:cxn>
              <a:cxn ang="0">
                <a:pos x="353" y="22"/>
              </a:cxn>
              <a:cxn ang="0">
                <a:pos x="166" y="18"/>
              </a:cxn>
              <a:cxn ang="0">
                <a:pos x="191" y="55"/>
              </a:cxn>
              <a:cxn ang="0">
                <a:pos x="142" y="65"/>
              </a:cxn>
              <a:cxn ang="0">
                <a:pos x="114" y="45"/>
              </a:cxn>
              <a:cxn ang="0">
                <a:pos x="121" y="19"/>
              </a:cxn>
              <a:cxn ang="0">
                <a:pos x="0" y="22"/>
              </a:cxn>
              <a:cxn ang="0">
                <a:pos x="0" y="410"/>
              </a:cxn>
              <a:cxn ang="0">
                <a:pos x="354" y="410"/>
              </a:cxn>
              <a:cxn ang="0">
                <a:pos x="341" y="264"/>
              </a:cxn>
              <a:cxn ang="0">
                <a:pos x="370" y="236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solidFill>
            <a:srgbClr val="FDFA8E"/>
          </a:solidFill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" name="Freeform 17"/>
          <p:cNvSpPr>
            <a:spLocks/>
          </p:cNvSpPr>
          <p:nvPr/>
        </p:nvSpPr>
        <p:spPr bwMode="auto">
          <a:xfrm>
            <a:off x="3347864" y="1604884"/>
            <a:ext cx="1422667" cy="1732351"/>
          </a:xfrm>
          <a:custGeom>
            <a:avLst/>
            <a:gdLst/>
            <a:ahLst/>
            <a:cxnLst>
              <a:cxn ang="0">
                <a:pos x="121" y="454"/>
              </a:cxn>
              <a:cxn ang="0">
                <a:pos x="114" y="480"/>
              </a:cxn>
              <a:cxn ang="0">
                <a:pos x="142" y="500"/>
              </a:cxn>
              <a:cxn ang="0">
                <a:pos x="191" y="490"/>
              </a:cxn>
              <a:cxn ang="0">
                <a:pos x="166" y="453"/>
              </a:cxn>
              <a:cxn ang="0">
                <a:pos x="353" y="457"/>
              </a:cxn>
              <a:cxn ang="0">
                <a:pos x="358" y="380"/>
              </a:cxn>
              <a:cxn ang="0">
                <a:pos x="340" y="389"/>
              </a:cxn>
              <a:cxn ang="0">
                <a:pos x="317" y="394"/>
              </a:cxn>
              <a:cxn ang="0">
                <a:pos x="311" y="345"/>
              </a:cxn>
              <a:cxn ang="0">
                <a:pos x="340" y="341"/>
              </a:cxn>
              <a:cxn ang="0">
                <a:pos x="357" y="332"/>
              </a:cxn>
              <a:cxn ang="0">
                <a:pos x="352" y="246"/>
              </a:cxn>
              <a:cxn ang="0">
                <a:pos x="353" y="67"/>
              </a:cxn>
              <a:cxn ang="0">
                <a:pos x="160" y="64"/>
              </a:cxn>
              <a:cxn ang="0">
                <a:pos x="149" y="54"/>
              </a:cxn>
              <a:cxn ang="0">
                <a:pos x="165" y="33"/>
              </a:cxn>
              <a:cxn ang="0">
                <a:pos x="148" y="13"/>
              </a:cxn>
              <a:cxn ang="0">
                <a:pos x="90" y="16"/>
              </a:cxn>
              <a:cxn ang="0">
                <a:pos x="108" y="53"/>
              </a:cxn>
              <a:cxn ang="0">
                <a:pos x="0" y="62"/>
              </a:cxn>
              <a:cxn ang="0">
                <a:pos x="0" y="457"/>
              </a:cxn>
              <a:cxn ang="0">
                <a:pos x="121" y="454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solidFill>
            <a:srgbClr val="FDFA8E"/>
          </a:solidFill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" name="Сердце 34">
            <a:hlinkClick r:id="" action="ppaction://hlinkshowjump?jump=endshow"/>
          </p:cNvPr>
          <p:cNvSpPr/>
          <p:nvPr/>
        </p:nvSpPr>
        <p:spPr>
          <a:xfrm>
            <a:off x="8316416" y="6021288"/>
            <a:ext cx="648072" cy="648072"/>
          </a:xfrm>
          <a:prstGeom prst="heart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718806"/>
            <a:ext cx="79208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http://static.trendme.net/temp/thumbs/580-480-3-90/tatoo-ilustracije_Ilustracije_full_2111_226887.png</a:t>
            </a:r>
            <a:r>
              <a:rPr lang="ru-RU" dirty="0" smtClean="0"/>
              <a:t> коврик</a:t>
            </a:r>
          </a:p>
          <a:p>
            <a:r>
              <a:rPr lang="ru-RU" dirty="0" smtClean="0"/>
              <a:t> </a:t>
            </a:r>
            <a:r>
              <a:rPr lang="en-US" dirty="0" smtClean="0">
                <a:hlinkClick r:id="rId3"/>
              </a:rPr>
              <a:t>http://nd05.jxs.cz/895/191/af3bbfc930_82114212_o2.png</a:t>
            </a:r>
            <a:r>
              <a:rPr lang="ru-RU" dirty="0" smtClean="0"/>
              <a:t> травка</a:t>
            </a:r>
          </a:p>
          <a:p>
            <a:r>
              <a:rPr lang="en-US" dirty="0" smtClean="0">
                <a:hlinkClick r:id="rId4"/>
              </a:rPr>
              <a:t>http://tekina.ucoz.ru/nadin/nadin13/ghjk/coozzoo-1-.gif</a:t>
            </a:r>
            <a:r>
              <a:rPr lang="ru-RU" dirty="0" smtClean="0"/>
              <a:t>     Микки Маус 1</a:t>
            </a:r>
          </a:p>
          <a:p>
            <a:r>
              <a:rPr lang="en-US" dirty="0" smtClean="0">
                <a:hlinkClick r:id="rId5"/>
              </a:rPr>
              <a:t>https://im1-tub-ru.yandex.net/i?id=14e621baee3502109dca1a1e5e9dcd64&amp;n=33&amp;h=190&amp;w=122</a:t>
            </a:r>
            <a:r>
              <a:rPr lang="ru-RU" dirty="0" smtClean="0"/>
              <a:t> Микки 2</a:t>
            </a:r>
          </a:p>
          <a:p>
            <a:r>
              <a:rPr lang="en-US" dirty="0" smtClean="0">
                <a:hlinkClick r:id="rId6"/>
              </a:rPr>
              <a:t>http://www.cliparthut.com/clip-arts/923/disney-valentines-day-clip-art-923718.gif</a:t>
            </a:r>
            <a:r>
              <a:rPr lang="ru-RU" dirty="0" smtClean="0"/>
              <a:t> </a:t>
            </a:r>
            <a:r>
              <a:rPr lang="ru-RU" dirty="0" err="1" smtClean="0"/>
              <a:t>Минни</a:t>
            </a:r>
            <a:r>
              <a:rPr lang="ru-RU" dirty="0" smtClean="0"/>
              <a:t> Маус</a:t>
            </a:r>
          </a:p>
          <a:p>
            <a:r>
              <a:rPr lang="en-US" dirty="0" smtClean="0">
                <a:hlinkClick r:id="rId7"/>
              </a:rPr>
              <a:t>http://zdorovyda.ru/wp-content/uploads/166388364(2).png</a:t>
            </a:r>
            <a:r>
              <a:rPr lang="ru-RU" dirty="0" smtClean="0"/>
              <a:t> письмо</a:t>
            </a:r>
          </a:p>
          <a:p>
            <a:r>
              <a:rPr lang="ru-RU" dirty="0" err="1" smtClean="0"/>
              <a:t>Стронская</a:t>
            </a:r>
            <a:r>
              <a:rPr lang="ru-RU" dirty="0" smtClean="0"/>
              <a:t> И.М. Словарные диктанты на все правила русского языка. – СПб.: Издательский Дом «Литера», 2009.-64с.- (Серия «Начальная школа»).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Использованные ресурсы: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Сердце 7">
            <a:hlinkClick r:id="" action="ppaction://hlinkshowjump?jump=firstslide"/>
          </p:cNvPr>
          <p:cNvSpPr/>
          <p:nvPr/>
        </p:nvSpPr>
        <p:spPr>
          <a:xfrm>
            <a:off x="8316416" y="6021288"/>
            <a:ext cx="648072" cy="648072"/>
          </a:xfrm>
          <a:prstGeom prst="heart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5292080" y="260648"/>
            <a:ext cx="4176464" cy="2664296"/>
            <a:chOff x="5292080" y="260648"/>
            <a:chExt cx="4176464" cy="2664296"/>
          </a:xfrm>
        </p:grpSpPr>
        <p:pic>
          <p:nvPicPr>
            <p:cNvPr id="5" name="Picture 4" descr="http://static.trendme.net/temp/thumbs/580-480-3-90/tatoo-ilustracije_Ilustracije_full_2111_226887.pn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5292080" y="1484784"/>
              <a:ext cx="4176464" cy="1440160"/>
            </a:xfrm>
            <a:prstGeom prst="rect">
              <a:avLst/>
            </a:prstGeom>
            <a:noFill/>
          </p:spPr>
        </p:pic>
        <p:pic>
          <p:nvPicPr>
            <p:cNvPr id="3" name="Picture 2" descr="http://www.cliparthut.com/clip-arts/923/disney-valentines-day-clip-art-923718.gif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5543600" y="260648"/>
              <a:ext cx="3600400" cy="2636601"/>
            </a:xfrm>
            <a:prstGeom prst="rect">
              <a:avLst/>
            </a:prstGeom>
            <a:noFill/>
          </p:spPr>
        </p:pic>
      </p:grpSp>
      <p:sp>
        <p:nvSpPr>
          <p:cNvPr id="7" name="Сердце 6">
            <a:hlinkClick r:id="" action="ppaction://hlinkshowjump?jump=nextslide"/>
          </p:cNvPr>
          <p:cNvSpPr/>
          <p:nvPr/>
        </p:nvSpPr>
        <p:spPr>
          <a:xfrm>
            <a:off x="8316416" y="6021288"/>
            <a:ext cx="648072" cy="648072"/>
          </a:xfrm>
          <a:prstGeom prst="heart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0" y="2492896"/>
            <a:ext cx="3419872" cy="4176464"/>
            <a:chOff x="0" y="2492896"/>
            <a:chExt cx="3419872" cy="4176464"/>
          </a:xfrm>
        </p:grpSpPr>
        <p:pic>
          <p:nvPicPr>
            <p:cNvPr id="4" name="Picture 2" descr="http://nd05.jxs.cz/895/191/af3bbfc930_82114212_o2.pn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0" y="4719381"/>
              <a:ext cx="3419872" cy="1949979"/>
            </a:xfrm>
            <a:prstGeom prst="rect">
              <a:avLst/>
            </a:prstGeom>
            <a:noFill/>
          </p:spPr>
        </p:pic>
        <p:pic>
          <p:nvPicPr>
            <p:cNvPr id="10" name="Picture 2" descr="http://dc719.4shared.com/img/CnOAGgCEce/s7/1476f51beb0/001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251520" y="2492896"/>
              <a:ext cx="2520280" cy="3929470"/>
            </a:xfrm>
            <a:prstGeom prst="rect">
              <a:avLst/>
            </a:prstGeom>
            <a:noFill/>
          </p:spPr>
        </p:pic>
      </p:grpSp>
      <p:sp>
        <p:nvSpPr>
          <p:cNvPr id="12" name="Выноска-облако 11"/>
          <p:cNvSpPr/>
          <p:nvPr/>
        </p:nvSpPr>
        <p:spPr>
          <a:xfrm>
            <a:off x="1979712" y="692696"/>
            <a:ext cx="3024336" cy="1728192"/>
          </a:xfrm>
          <a:prstGeom prst="cloudCallout">
            <a:avLst>
              <a:gd name="adj1" fmla="val -39173"/>
              <a:gd name="adj2" fmla="val 70307"/>
            </a:avLst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? ?</a:t>
            </a:r>
            <a:endParaRPr lang="ru-RU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10" descr="http://zdorovyda.ru/wp-content/uploads/166388364(2)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20474383">
            <a:off x="841599" y="906015"/>
            <a:ext cx="1497789" cy="103647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sp>
        <p:nvSpPr>
          <p:cNvPr id="14" name="TextBox 13"/>
          <p:cNvSpPr txBox="1"/>
          <p:nvPr/>
        </p:nvSpPr>
        <p:spPr>
          <a:xfrm>
            <a:off x="3100532" y="3342471"/>
            <a:ext cx="55072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Привет, дружок!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Сегодня Микки получил от своей 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подружки странное письмо…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Поможешь мышонку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узнать, что в нём?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2492896"/>
            <a:ext cx="3419872" cy="4176464"/>
            <a:chOff x="0" y="2492896"/>
            <a:chExt cx="3419872" cy="4176464"/>
          </a:xfrm>
        </p:grpSpPr>
        <p:pic>
          <p:nvPicPr>
            <p:cNvPr id="3" name="Picture 2" descr="http://nd05.jxs.cz/895/191/af3bbfc930_82114212_o2.pn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0" y="4719381"/>
              <a:ext cx="3419872" cy="1949979"/>
            </a:xfrm>
            <a:prstGeom prst="rect">
              <a:avLst/>
            </a:prstGeom>
            <a:noFill/>
          </p:spPr>
        </p:pic>
        <p:pic>
          <p:nvPicPr>
            <p:cNvPr id="4" name="Picture 2" descr="http://dc719.4shared.com/img/CnOAGgCEce/s7/1476f51beb0/001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251520" y="2492896"/>
              <a:ext cx="2520280" cy="3929470"/>
            </a:xfrm>
            <a:prstGeom prst="rect">
              <a:avLst/>
            </a:prstGeom>
            <a:noFill/>
          </p:spPr>
        </p:pic>
      </p:grpSp>
      <p:pic>
        <p:nvPicPr>
          <p:cNvPr id="8" name="Picture 10" descr="http://zdorovyda.ru/wp-content/uploads/166388364(2)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138877">
            <a:off x="7024364" y="510206"/>
            <a:ext cx="1735259" cy="1200799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3269704" y="1844824"/>
            <a:ext cx="4974704" cy="360040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Тогда попробуй правильно определить падеж имени существительного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 словосочетаниях.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Смело нажимай на нужную кнопку.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Удачи тебе!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Сердце 15">
            <a:hlinkClick r:id="" action="ppaction://hlinkshowjump?jump=nextslide"/>
          </p:cNvPr>
          <p:cNvSpPr/>
          <p:nvPr/>
        </p:nvSpPr>
        <p:spPr>
          <a:xfrm>
            <a:off x="8316416" y="6021288"/>
            <a:ext cx="648072" cy="648072"/>
          </a:xfrm>
          <a:prstGeom prst="heart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Группа 35"/>
          <p:cNvGrpSpPr/>
          <p:nvPr/>
        </p:nvGrpSpPr>
        <p:grpSpPr>
          <a:xfrm>
            <a:off x="0" y="3260981"/>
            <a:ext cx="3419872" cy="3480388"/>
            <a:chOff x="0" y="3260981"/>
            <a:chExt cx="3419872" cy="3480388"/>
          </a:xfrm>
        </p:grpSpPr>
        <p:pic>
          <p:nvPicPr>
            <p:cNvPr id="6" name="Picture 2" descr="http://nd05.jxs.cz/895/191/af3bbfc930_82114212_o2.pn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0" y="4719381"/>
              <a:ext cx="3419872" cy="1949979"/>
            </a:xfrm>
            <a:prstGeom prst="rect">
              <a:avLst/>
            </a:prstGeom>
            <a:noFill/>
          </p:spPr>
        </p:pic>
        <p:pic>
          <p:nvPicPr>
            <p:cNvPr id="5" name="Picture 2" descr="http://dc719.4shared.com/img/CnOAGgCEce/s7/1476f51beb0/001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251520" y="3260981"/>
              <a:ext cx="2232248" cy="3480388"/>
            </a:xfrm>
            <a:prstGeom prst="rect">
              <a:avLst/>
            </a:prstGeom>
            <a:noFill/>
          </p:spPr>
        </p:pic>
      </p:grpSp>
      <p:pic>
        <p:nvPicPr>
          <p:cNvPr id="7" name="Picture 6" descr="http://wallpapers4wall.com/wp-content/uploads/2014/12/Disney-HD-Wallpaper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419872" y="656692"/>
            <a:ext cx="5040560" cy="3780420"/>
          </a:xfrm>
          <a:prstGeom prst="rect">
            <a:avLst/>
          </a:prstGeom>
          <a:ln w="1905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Выноска-облако 7"/>
          <p:cNvSpPr/>
          <p:nvPr/>
        </p:nvSpPr>
        <p:spPr>
          <a:xfrm>
            <a:off x="467544" y="836712"/>
            <a:ext cx="2592288" cy="1872208"/>
          </a:xfrm>
          <a:prstGeom prst="cloudCallou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жил в лесу</a:t>
            </a:r>
            <a:endParaRPr lang="ru-RU" sz="3600" b="1" dirty="0">
              <a:solidFill>
                <a:srgbClr val="00206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Багетная рамка 9"/>
          <p:cNvSpPr/>
          <p:nvPr/>
        </p:nvSpPr>
        <p:spPr>
          <a:xfrm>
            <a:off x="4067944" y="4653136"/>
            <a:ext cx="864096" cy="792088"/>
          </a:xfrm>
          <a:prstGeom prst="bevel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И.п.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7" name="Багетная рамка 16"/>
          <p:cNvSpPr/>
          <p:nvPr/>
        </p:nvSpPr>
        <p:spPr>
          <a:xfrm>
            <a:off x="4067944" y="5589240"/>
            <a:ext cx="864096" cy="792088"/>
          </a:xfrm>
          <a:prstGeom prst="bevel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В.п.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8" name="Багетная рамка 17"/>
          <p:cNvSpPr/>
          <p:nvPr/>
        </p:nvSpPr>
        <p:spPr>
          <a:xfrm>
            <a:off x="5508104" y="4653136"/>
            <a:ext cx="864096" cy="792088"/>
          </a:xfrm>
          <a:prstGeom prst="bevel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Р.п.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9" name="Багетная рамка 18"/>
          <p:cNvSpPr/>
          <p:nvPr/>
        </p:nvSpPr>
        <p:spPr>
          <a:xfrm>
            <a:off x="5508104" y="5589240"/>
            <a:ext cx="864096" cy="792088"/>
          </a:xfrm>
          <a:prstGeom prst="bevel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Т.п.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0" name="Багетная рамка 19"/>
          <p:cNvSpPr/>
          <p:nvPr/>
        </p:nvSpPr>
        <p:spPr>
          <a:xfrm>
            <a:off x="6948264" y="4653136"/>
            <a:ext cx="864096" cy="792088"/>
          </a:xfrm>
          <a:prstGeom prst="bevel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Д.п.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1" name="Багетная рамка 20"/>
          <p:cNvSpPr/>
          <p:nvPr/>
        </p:nvSpPr>
        <p:spPr>
          <a:xfrm>
            <a:off x="6948264" y="5589240"/>
            <a:ext cx="864096" cy="792088"/>
          </a:xfrm>
          <a:prstGeom prst="bevel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П.п.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3" name="Freeform 6"/>
          <p:cNvSpPr>
            <a:spLocks/>
          </p:cNvSpPr>
          <p:nvPr/>
        </p:nvSpPr>
        <p:spPr bwMode="auto">
          <a:xfrm>
            <a:off x="3347864" y="476672"/>
            <a:ext cx="1600501" cy="1358222"/>
          </a:xfrm>
          <a:custGeom>
            <a:avLst/>
            <a:gdLst/>
            <a:ahLst/>
            <a:cxnLst>
              <a:cxn ang="0">
                <a:pos x="108" y="381"/>
              </a:cxn>
              <a:cxn ang="0">
                <a:pos x="90" y="344"/>
              </a:cxn>
              <a:cxn ang="0">
                <a:pos x="148" y="341"/>
              </a:cxn>
              <a:cxn ang="0">
                <a:pos x="165" y="361"/>
              </a:cxn>
              <a:cxn ang="0">
                <a:pos x="149" y="382"/>
              </a:cxn>
              <a:cxn ang="0">
                <a:pos x="160" y="392"/>
              </a:cxn>
              <a:cxn ang="0">
                <a:pos x="353" y="395"/>
              </a:cxn>
              <a:cxn ang="0">
                <a:pos x="352" y="286"/>
              </a:cxn>
              <a:cxn ang="0">
                <a:pos x="382" y="294"/>
              </a:cxn>
              <a:cxn ang="0">
                <a:pos x="409" y="272"/>
              </a:cxn>
              <a:cxn ang="0">
                <a:pos x="416" y="230"/>
              </a:cxn>
              <a:cxn ang="0">
                <a:pos x="387" y="235"/>
              </a:cxn>
              <a:cxn ang="0">
                <a:pos x="356" y="225"/>
              </a:cxn>
              <a:cxn ang="0">
                <a:pos x="355" y="154"/>
              </a:cxn>
              <a:cxn ang="0">
                <a:pos x="351" y="0"/>
              </a:cxn>
              <a:cxn ang="0">
                <a:pos x="0" y="0"/>
              </a:cxn>
              <a:cxn ang="0">
                <a:pos x="0" y="390"/>
              </a:cxn>
              <a:cxn ang="0">
                <a:pos x="108" y="381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solidFill>
            <a:srgbClr val="FDFA8E"/>
          </a:solidFill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" name="Freeform 7"/>
          <p:cNvSpPr>
            <a:spLocks/>
          </p:cNvSpPr>
          <p:nvPr/>
        </p:nvSpPr>
        <p:spPr bwMode="auto">
          <a:xfrm>
            <a:off x="5818306" y="476672"/>
            <a:ext cx="1549233" cy="1543103"/>
          </a:xfrm>
          <a:custGeom>
            <a:avLst/>
            <a:gdLst/>
            <a:ahLst/>
            <a:cxnLst>
              <a:cxn ang="0">
                <a:pos x="56" y="87"/>
              </a:cxn>
              <a:cxn ang="0">
                <a:pos x="34" y="127"/>
              </a:cxn>
              <a:cxn ang="0">
                <a:pos x="7" y="175"/>
              </a:cxn>
              <a:cxn ang="0">
                <a:pos x="39" y="185"/>
              </a:cxn>
              <a:cxn ang="0">
                <a:pos x="57" y="207"/>
              </a:cxn>
              <a:cxn ang="0">
                <a:pos x="52" y="393"/>
              </a:cxn>
              <a:cxn ang="0">
                <a:pos x="153" y="400"/>
              </a:cxn>
              <a:cxn ang="0">
                <a:pos x="146" y="426"/>
              </a:cxn>
              <a:cxn ang="0">
                <a:pos x="174" y="445"/>
              </a:cxn>
              <a:cxn ang="0">
                <a:pos x="223" y="436"/>
              </a:cxn>
              <a:cxn ang="0">
                <a:pos x="198" y="398"/>
              </a:cxn>
              <a:cxn ang="0">
                <a:pos x="406" y="390"/>
              </a:cxn>
              <a:cxn ang="0">
                <a:pos x="400" y="286"/>
              </a:cxn>
              <a:cxn ang="0">
                <a:pos x="372" y="259"/>
              </a:cxn>
              <a:cxn ang="0">
                <a:pos x="366" y="198"/>
              </a:cxn>
              <a:cxn ang="0">
                <a:pos x="388" y="211"/>
              </a:cxn>
              <a:cxn ang="0">
                <a:pos x="400" y="218"/>
              </a:cxn>
              <a:cxn ang="0">
                <a:pos x="401" y="57"/>
              </a:cxn>
              <a:cxn ang="0">
                <a:pos x="399" y="0"/>
              </a:cxn>
              <a:cxn ang="0">
                <a:pos x="43" y="0"/>
              </a:cxn>
              <a:cxn ang="0">
                <a:pos x="56" y="87"/>
              </a:cxn>
            </a:cxnLst>
            <a:rect l="0" t="0" r="r" b="b"/>
            <a:pathLst>
              <a:path w="409" h="449">
                <a:moveTo>
                  <a:pt x="56" y="87"/>
                </a:moveTo>
                <a:cubicBezTo>
                  <a:pt x="53" y="100"/>
                  <a:pt x="48" y="122"/>
                  <a:pt x="34" y="127"/>
                </a:cubicBezTo>
                <a:cubicBezTo>
                  <a:pt x="15" y="133"/>
                  <a:pt x="0" y="153"/>
                  <a:pt x="7" y="175"/>
                </a:cubicBezTo>
                <a:cubicBezTo>
                  <a:pt x="14" y="194"/>
                  <a:pt x="31" y="195"/>
                  <a:pt x="39" y="185"/>
                </a:cubicBezTo>
                <a:cubicBezTo>
                  <a:pt x="60" y="159"/>
                  <a:pt x="66" y="177"/>
                  <a:pt x="57" y="207"/>
                </a:cubicBezTo>
                <a:cubicBezTo>
                  <a:pt x="32" y="287"/>
                  <a:pt x="44" y="341"/>
                  <a:pt x="52" y="393"/>
                </a:cubicBezTo>
                <a:cubicBezTo>
                  <a:pt x="63" y="391"/>
                  <a:pt x="127" y="386"/>
                  <a:pt x="153" y="400"/>
                </a:cubicBezTo>
                <a:cubicBezTo>
                  <a:pt x="164" y="406"/>
                  <a:pt x="146" y="415"/>
                  <a:pt x="146" y="426"/>
                </a:cubicBezTo>
                <a:cubicBezTo>
                  <a:pt x="145" y="437"/>
                  <a:pt x="154" y="444"/>
                  <a:pt x="174" y="445"/>
                </a:cubicBezTo>
                <a:cubicBezTo>
                  <a:pt x="195" y="447"/>
                  <a:pt x="219" y="449"/>
                  <a:pt x="223" y="436"/>
                </a:cubicBezTo>
                <a:cubicBezTo>
                  <a:pt x="227" y="423"/>
                  <a:pt x="188" y="408"/>
                  <a:pt x="198" y="398"/>
                </a:cubicBezTo>
                <a:cubicBezTo>
                  <a:pt x="208" y="388"/>
                  <a:pt x="341" y="381"/>
                  <a:pt x="406" y="390"/>
                </a:cubicBezTo>
                <a:cubicBezTo>
                  <a:pt x="399" y="342"/>
                  <a:pt x="405" y="311"/>
                  <a:pt x="400" y="286"/>
                </a:cubicBezTo>
                <a:cubicBezTo>
                  <a:pt x="397" y="274"/>
                  <a:pt x="384" y="254"/>
                  <a:pt x="372" y="259"/>
                </a:cubicBezTo>
                <a:cubicBezTo>
                  <a:pt x="342" y="272"/>
                  <a:pt x="348" y="211"/>
                  <a:pt x="366" y="198"/>
                </a:cubicBezTo>
                <a:cubicBezTo>
                  <a:pt x="384" y="186"/>
                  <a:pt x="388" y="202"/>
                  <a:pt x="388" y="211"/>
                </a:cubicBezTo>
                <a:cubicBezTo>
                  <a:pt x="388" y="220"/>
                  <a:pt x="393" y="223"/>
                  <a:pt x="400" y="218"/>
                </a:cubicBezTo>
                <a:cubicBezTo>
                  <a:pt x="406" y="212"/>
                  <a:pt x="409" y="111"/>
                  <a:pt x="401" y="57"/>
                </a:cubicBezTo>
                <a:cubicBezTo>
                  <a:pt x="399" y="43"/>
                  <a:pt x="398" y="22"/>
                  <a:pt x="39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54" y="29"/>
                  <a:pt x="62" y="63"/>
                  <a:pt x="56" y="87"/>
                </a:cubicBezTo>
                <a:close/>
              </a:path>
            </a:pathLst>
          </a:custGeom>
          <a:solidFill>
            <a:srgbClr val="FDFA8E"/>
          </a:solidFill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" name="Freeform 8"/>
          <p:cNvSpPr>
            <a:spLocks/>
          </p:cNvSpPr>
          <p:nvPr/>
        </p:nvSpPr>
        <p:spPr bwMode="auto">
          <a:xfrm>
            <a:off x="4642363" y="476672"/>
            <a:ext cx="1425871" cy="1550382"/>
          </a:xfrm>
          <a:custGeom>
            <a:avLst/>
            <a:gdLst/>
            <a:ahLst/>
            <a:cxnLst>
              <a:cxn ang="0">
                <a:pos x="13" y="154"/>
              </a:cxn>
              <a:cxn ang="0">
                <a:pos x="14" y="225"/>
              </a:cxn>
              <a:cxn ang="0">
                <a:pos x="45" y="235"/>
              </a:cxn>
              <a:cxn ang="0">
                <a:pos x="74" y="230"/>
              </a:cxn>
              <a:cxn ang="0">
                <a:pos x="67" y="272"/>
              </a:cxn>
              <a:cxn ang="0">
                <a:pos x="40" y="294"/>
              </a:cxn>
              <a:cxn ang="0">
                <a:pos x="10" y="286"/>
              </a:cxn>
              <a:cxn ang="0">
                <a:pos x="11" y="395"/>
              </a:cxn>
              <a:cxn ang="0">
                <a:pos x="114" y="397"/>
              </a:cxn>
              <a:cxn ang="0">
                <a:pos x="137" y="410"/>
              </a:cxn>
              <a:cxn ang="0">
                <a:pos x="129" y="436"/>
              </a:cxn>
              <a:cxn ang="0">
                <a:pos x="178" y="443"/>
              </a:cxn>
              <a:cxn ang="0">
                <a:pos x="180" y="406"/>
              </a:cxn>
              <a:cxn ang="0">
                <a:pos x="224" y="387"/>
              </a:cxn>
              <a:cxn ang="0">
                <a:pos x="363" y="393"/>
              </a:cxn>
              <a:cxn ang="0">
                <a:pos x="368" y="207"/>
              </a:cxn>
              <a:cxn ang="0">
                <a:pos x="350" y="185"/>
              </a:cxn>
              <a:cxn ang="0">
                <a:pos x="318" y="175"/>
              </a:cxn>
              <a:cxn ang="0">
                <a:pos x="345" y="127"/>
              </a:cxn>
              <a:cxn ang="0">
                <a:pos x="367" y="87"/>
              </a:cxn>
              <a:cxn ang="0">
                <a:pos x="354" y="0"/>
              </a:cxn>
              <a:cxn ang="0">
                <a:pos x="9" y="0"/>
              </a:cxn>
              <a:cxn ang="0">
                <a:pos x="13" y="154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solidFill>
            <a:srgbClr val="FDFA8E"/>
          </a:solidFill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" name="Freeform 9"/>
          <p:cNvSpPr>
            <a:spLocks/>
          </p:cNvSpPr>
          <p:nvPr/>
        </p:nvSpPr>
        <p:spPr bwMode="auto">
          <a:xfrm>
            <a:off x="7112804" y="476672"/>
            <a:ext cx="1563652" cy="1361134"/>
          </a:xfrm>
          <a:custGeom>
            <a:avLst/>
            <a:gdLst/>
            <a:ahLst/>
            <a:cxnLst>
              <a:cxn ang="0">
                <a:pos x="59" y="57"/>
              </a:cxn>
              <a:cxn ang="0">
                <a:pos x="58" y="218"/>
              </a:cxn>
              <a:cxn ang="0">
                <a:pos x="46" y="211"/>
              </a:cxn>
              <a:cxn ang="0">
                <a:pos x="24" y="198"/>
              </a:cxn>
              <a:cxn ang="0">
                <a:pos x="30" y="259"/>
              </a:cxn>
              <a:cxn ang="0">
                <a:pos x="58" y="286"/>
              </a:cxn>
              <a:cxn ang="0">
                <a:pos x="64" y="390"/>
              </a:cxn>
              <a:cxn ang="0">
                <a:pos x="161" y="391"/>
              </a:cxn>
              <a:cxn ang="0">
                <a:pos x="199" y="363"/>
              </a:cxn>
              <a:cxn ang="0">
                <a:pos x="172" y="336"/>
              </a:cxn>
              <a:cxn ang="0">
                <a:pos x="221" y="326"/>
              </a:cxn>
              <a:cxn ang="0">
                <a:pos x="246" y="353"/>
              </a:cxn>
              <a:cxn ang="0">
                <a:pos x="264" y="385"/>
              </a:cxn>
              <a:cxn ang="0">
                <a:pos x="413" y="378"/>
              </a:cxn>
              <a:cxn ang="0">
                <a:pos x="413" y="0"/>
              </a:cxn>
              <a:cxn ang="0">
                <a:pos x="57" y="0"/>
              </a:cxn>
              <a:cxn ang="0">
                <a:pos x="59" y="57"/>
              </a:cxn>
            </a:cxnLst>
            <a:rect l="0" t="0" r="r" b="b"/>
            <a:pathLst>
              <a:path w="413" h="396">
                <a:moveTo>
                  <a:pt x="59" y="57"/>
                </a:moveTo>
                <a:cubicBezTo>
                  <a:pt x="67" y="111"/>
                  <a:pt x="64" y="212"/>
                  <a:pt x="58" y="218"/>
                </a:cubicBezTo>
                <a:cubicBezTo>
                  <a:pt x="51" y="223"/>
                  <a:pt x="46" y="220"/>
                  <a:pt x="46" y="211"/>
                </a:cubicBezTo>
                <a:cubicBezTo>
                  <a:pt x="46" y="202"/>
                  <a:pt x="42" y="186"/>
                  <a:pt x="24" y="198"/>
                </a:cubicBezTo>
                <a:cubicBezTo>
                  <a:pt x="6" y="211"/>
                  <a:pt x="0" y="272"/>
                  <a:pt x="30" y="259"/>
                </a:cubicBezTo>
                <a:cubicBezTo>
                  <a:pt x="42" y="254"/>
                  <a:pt x="55" y="274"/>
                  <a:pt x="58" y="286"/>
                </a:cubicBezTo>
                <a:cubicBezTo>
                  <a:pt x="63" y="311"/>
                  <a:pt x="57" y="342"/>
                  <a:pt x="64" y="390"/>
                </a:cubicBezTo>
                <a:cubicBezTo>
                  <a:pt x="107" y="396"/>
                  <a:pt x="137" y="396"/>
                  <a:pt x="161" y="391"/>
                </a:cubicBezTo>
                <a:cubicBezTo>
                  <a:pt x="190" y="385"/>
                  <a:pt x="206" y="370"/>
                  <a:pt x="199" y="363"/>
                </a:cubicBezTo>
                <a:cubicBezTo>
                  <a:pt x="192" y="356"/>
                  <a:pt x="170" y="351"/>
                  <a:pt x="172" y="336"/>
                </a:cubicBezTo>
                <a:cubicBezTo>
                  <a:pt x="174" y="320"/>
                  <a:pt x="205" y="321"/>
                  <a:pt x="221" y="326"/>
                </a:cubicBezTo>
                <a:cubicBezTo>
                  <a:pt x="236" y="331"/>
                  <a:pt x="255" y="336"/>
                  <a:pt x="246" y="353"/>
                </a:cubicBezTo>
                <a:cubicBezTo>
                  <a:pt x="236" y="370"/>
                  <a:pt x="247" y="380"/>
                  <a:pt x="264" y="385"/>
                </a:cubicBezTo>
                <a:cubicBezTo>
                  <a:pt x="277" y="389"/>
                  <a:pt x="350" y="373"/>
                  <a:pt x="413" y="378"/>
                </a:cubicBezTo>
                <a:cubicBezTo>
                  <a:pt x="413" y="0"/>
                  <a:pt x="413" y="0"/>
                  <a:pt x="413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22"/>
                  <a:pt x="57" y="43"/>
                  <a:pt x="59" y="57"/>
                </a:cubicBezTo>
                <a:close/>
              </a:path>
            </a:pathLst>
          </a:custGeom>
          <a:solidFill>
            <a:srgbClr val="FDFA8E"/>
          </a:solidFill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" name="Freeform 10"/>
          <p:cNvSpPr>
            <a:spLocks/>
          </p:cNvSpPr>
          <p:nvPr/>
        </p:nvSpPr>
        <p:spPr bwMode="auto">
          <a:xfrm>
            <a:off x="5973710" y="1786854"/>
            <a:ext cx="1597295" cy="1396072"/>
          </a:xfrm>
          <a:custGeom>
            <a:avLst/>
            <a:gdLst/>
            <a:ahLst/>
            <a:cxnLst>
              <a:cxn ang="0">
                <a:pos x="157" y="17"/>
              </a:cxn>
              <a:cxn ang="0">
                <a:pos x="182" y="55"/>
              </a:cxn>
              <a:cxn ang="0">
                <a:pos x="133" y="64"/>
              </a:cxn>
              <a:cxn ang="0">
                <a:pos x="105" y="45"/>
              </a:cxn>
              <a:cxn ang="0">
                <a:pos x="112" y="19"/>
              </a:cxn>
              <a:cxn ang="0">
                <a:pos x="11" y="12"/>
              </a:cxn>
              <a:cxn ang="0">
                <a:pos x="13" y="162"/>
              </a:cxn>
              <a:cxn ang="0">
                <a:pos x="9" y="235"/>
              </a:cxn>
              <a:cxn ang="0">
                <a:pos x="33" y="256"/>
              </a:cxn>
              <a:cxn ang="0">
                <a:pos x="67" y="248"/>
              </a:cxn>
              <a:cxn ang="0">
                <a:pos x="62" y="285"/>
              </a:cxn>
              <a:cxn ang="0">
                <a:pos x="34" y="316"/>
              </a:cxn>
              <a:cxn ang="0">
                <a:pos x="18" y="299"/>
              </a:cxn>
              <a:cxn ang="0">
                <a:pos x="5" y="299"/>
              </a:cxn>
              <a:cxn ang="0">
                <a:pos x="12" y="399"/>
              </a:cxn>
              <a:cxn ang="0">
                <a:pos x="85" y="392"/>
              </a:cxn>
              <a:cxn ang="0">
                <a:pos x="145" y="368"/>
              </a:cxn>
              <a:cxn ang="0">
                <a:pos x="146" y="337"/>
              </a:cxn>
              <a:cxn ang="0">
                <a:pos x="201" y="334"/>
              </a:cxn>
              <a:cxn ang="0">
                <a:pos x="198" y="364"/>
              </a:cxn>
              <a:cxn ang="0">
                <a:pos x="252" y="392"/>
              </a:cxn>
              <a:cxn ang="0">
                <a:pos x="363" y="401"/>
              </a:cxn>
              <a:cxn ang="0">
                <a:pos x="364" y="246"/>
              </a:cxn>
              <a:cxn ang="0">
                <a:pos x="384" y="199"/>
              </a:cxn>
              <a:cxn ang="0">
                <a:pos x="417" y="196"/>
              </a:cxn>
              <a:cxn ang="0">
                <a:pos x="408" y="157"/>
              </a:cxn>
              <a:cxn ang="0">
                <a:pos x="372" y="159"/>
              </a:cxn>
              <a:cxn ang="0">
                <a:pos x="367" y="125"/>
              </a:cxn>
              <a:cxn ang="0">
                <a:pos x="365" y="9"/>
              </a:cxn>
              <a:cxn ang="0">
                <a:pos x="157" y="17"/>
              </a:cxn>
            </a:cxnLst>
            <a:rect l="0" t="0" r="r" b="b"/>
            <a:pathLst>
              <a:path w="422" h="406">
                <a:moveTo>
                  <a:pt x="157" y="17"/>
                </a:moveTo>
                <a:cubicBezTo>
                  <a:pt x="147" y="27"/>
                  <a:pt x="186" y="42"/>
                  <a:pt x="182" y="55"/>
                </a:cubicBezTo>
                <a:cubicBezTo>
                  <a:pt x="178" y="68"/>
                  <a:pt x="154" y="66"/>
                  <a:pt x="133" y="64"/>
                </a:cubicBezTo>
                <a:cubicBezTo>
                  <a:pt x="113" y="63"/>
                  <a:pt x="104" y="56"/>
                  <a:pt x="105" y="45"/>
                </a:cubicBezTo>
                <a:cubicBezTo>
                  <a:pt x="105" y="34"/>
                  <a:pt x="123" y="25"/>
                  <a:pt x="112" y="19"/>
                </a:cubicBezTo>
                <a:cubicBezTo>
                  <a:pt x="86" y="5"/>
                  <a:pt x="22" y="10"/>
                  <a:pt x="11" y="12"/>
                </a:cubicBezTo>
                <a:cubicBezTo>
                  <a:pt x="23" y="73"/>
                  <a:pt x="15" y="141"/>
                  <a:pt x="13" y="162"/>
                </a:cubicBezTo>
                <a:cubicBezTo>
                  <a:pt x="11" y="182"/>
                  <a:pt x="6" y="219"/>
                  <a:pt x="9" y="235"/>
                </a:cubicBezTo>
                <a:cubicBezTo>
                  <a:pt x="11" y="252"/>
                  <a:pt x="21" y="258"/>
                  <a:pt x="33" y="256"/>
                </a:cubicBezTo>
                <a:cubicBezTo>
                  <a:pt x="44" y="253"/>
                  <a:pt x="59" y="241"/>
                  <a:pt x="67" y="248"/>
                </a:cubicBezTo>
                <a:cubicBezTo>
                  <a:pt x="74" y="254"/>
                  <a:pt x="67" y="270"/>
                  <a:pt x="62" y="285"/>
                </a:cubicBezTo>
                <a:cubicBezTo>
                  <a:pt x="57" y="299"/>
                  <a:pt x="43" y="316"/>
                  <a:pt x="34" y="316"/>
                </a:cubicBezTo>
                <a:cubicBezTo>
                  <a:pt x="24" y="316"/>
                  <a:pt x="20" y="305"/>
                  <a:pt x="18" y="299"/>
                </a:cubicBezTo>
                <a:cubicBezTo>
                  <a:pt x="16" y="292"/>
                  <a:pt x="10" y="292"/>
                  <a:pt x="5" y="299"/>
                </a:cubicBezTo>
                <a:cubicBezTo>
                  <a:pt x="0" y="306"/>
                  <a:pt x="8" y="384"/>
                  <a:pt x="12" y="399"/>
                </a:cubicBezTo>
                <a:cubicBezTo>
                  <a:pt x="32" y="391"/>
                  <a:pt x="53" y="381"/>
                  <a:pt x="85" y="392"/>
                </a:cubicBezTo>
                <a:cubicBezTo>
                  <a:pt x="110" y="400"/>
                  <a:pt x="156" y="390"/>
                  <a:pt x="145" y="368"/>
                </a:cubicBezTo>
                <a:cubicBezTo>
                  <a:pt x="137" y="351"/>
                  <a:pt x="138" y="341"/>
                  <a:pt x="146" y="337"/>
                </a:cubicBezTo>
                <a:cubicBezTo>
                  <a:pt x="154" y="333"/>
                  <a:pt x="192" y="329"/>
                  <a:pt x="201" y="334"/>
                </a:cubicBezTo>
                <a:cubicBezTo>
                  <a:pt x="209" y="340"/>
                  <a:pt x="204" y="356"/>
                  <a:pt x="198" y="364"/>
                </a:cubicBezTo>
                <a:cubicBezTo>
                  <a:pt x="189" y="374"/>
                  <a:pt x="217" y="387"/>
                  <a:pt x="252" y="392"/>
                </a:cubicBezTo>
                <a:cubicBezTo>
                  <a:pt x="303" y="400"/>
                  <a:pt x="337" y="406"/>
                  <a:pt x="363" y="401"/>
                </a:cubicBezTo>
                <a:cubicBezTo>
                  <a:pt x="343" y="320"/>
                  <a:pt x="363" y="270"/>
                  <a:pt x="364" y="246"/>
                </a:cubicBezTo>
                <a:cubicBezTo>
                  <a:pt x="365" y="215"/>
                  <a:pt x="372" y="187"/>
                  <a:pt x="384" y="199"/>
                </a:cubicBezTo>
                <a:cubicBezTo>
                  <a:pt x="401" y="214"/>
                  <a:pt x="412" y="211"/>
                  <a:pt x="417" y="196"/>
                </a:cubicBezTo>
                <a:cubicBezTo>
                  <a:pt x="422" y="181"/>
                  <a:pt x="416" y="163"/>
                  <a:pt x="408" y="157"/>
                </a:cubicBezTo>
                <a:cubicBezTo>
                  <a:pt x="400" y="151"/>
                  <a:pt x="384" y="166"/>
                  <a:pt x="372" y="159"/>
                </a:cubicBezTo>
                <a:cubicBezTo>
                  <a:pt x="360" y="153"/>
                  <a:pt x="362" y="142"/>
                  <a:pt x="367" y="125"/>
                </a:cubicBezTo>
                <a:cubicBezTo>
                  <a:pt x="380" y="71"/>
                  <a:pt x="368" y="39"/>
                  <a:pt x="365" y="9"/>
                </a:cubicBezTo>
                <a:cubicBezTo>
                  <a:pt x="300" y="0"/>
                  <a:pt x="167" y="7"/>
                  <a:pt x="157" y="17"/>
                </a:cubicBezTo>
                <a:close/>
              </a:path>
            </a:pathLst>
          </a:custGeom>
          <a:solidFill>
            <a:srgbClr val="FDFA8E"/>
          </a:solidFill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" name="Freeform 11"/>
          <p:cNvSpPr>
            <a:spLocks/>
          </p:cNvSpPr>
          <p:nvPr/>
        </p:nvSpPr>
        <p:spPr bwMode="auto">
          <a:xfrm>
            <a:off x="4483755" y="1789765"/>
            <a:ext cx="1770322" cy="1612979"/>
          </a:xfrm>
          <a:custGeom>
            <a:avLst/>
            <a:gdLst/>
            <a:ahLst/>
            <a:cxnLst>
              <a:cxn ang="0">
                <a:pos x="399" y="298"/>
              </a:cxn>
              <a:cxn ang="0">
                <a:pos x="412" y="298"/>
              </a:cxn>
              <a:cxn ang="0">
                <a:pos x="428" y="315"/>
              </a:cxn>
              <a:cxn ang="0">
                <a:pos x="456" y="284"/>
              </a:cxn>
              <a:cxn ang="0">
                <a:pos x="461" y="247"/>
              </a:cxn>
              <a:cxn ang="0">
                <a:pos x="427" y="255"/>
              </a:cxn>
              <a:cxn ang="0">
                <a:pos x="403" y="234"/>
              </a:cxn>
              <a:cxn ang="0">
                <a:pos x="407" y="161"/>
              </a:cxn>
              <a:cxn ang="0">
                <a:pos x="405" y="11"/>
              </a:cxn>
              <a:cxn ang="0">
                <a:pos x="266" y="5"/>
              </a:cxn>
              <a:cxn ang="0">
                <a:pos x="222" y="24"/>
              </a:cxn>
              <a:cxn ang="0">
                <a:pos x="220" y="61"/>
              </a:cxn>
              <a:cxn ang="0">
                <a:pos x="171" y="54"/>
              </a:cxn>
              <a:cxn ang="0">
                <a:pos x="179" y="28"/>
              </a:cxn>
              <a:cxn ang="0">
                <a:pos x="156" y="15"/>
              </a:cxn>
              <a:cxn ang="0">
                <a:pos x="53" y="13"/>
              </a:cxn>
              <a:cxn ang="0">
                <a:pos x="52" y="192"/>
              </a:cxn>
              <a:cxn ang="0">
                <a:pos x="57" y="278"/>
              </a:cxn>
              <a:cxn ang="0">
                <a:pos x="40" y="287"/>
              </a:cxn>
              <a:cxn ang="0">
                <a:pos x="11" y="291"/>
              </a:cxn>
              <a:cxn ang="0">
                <a:pos x="17" y="340"/>
              </a:cxn>
              <a:cxn ang="0">
                <a:pos x="40" y="335"/>
              </a:cxn>
              <a:cxn ang="0">
                <a:pos x="58" y="326"/>
              </a:cxn>
              <a:cxn ang="0">
                <a:pos x="53" y="403"/>
              </a:cxn>
              <a:cxn ang="0">
                <a:pos x="185" y="398"/>
              </a:cxn>
              <a:cxn ang="0">
                <a:pos x="243" y="428"/>
              </a:cxn>
              <a:cxn ang="0">
                <a:pos x="258" y="465"/>
              </a:cxn>
              <a:cxn ang="0">
                <a:pos x="306" y="441"/>
              </a:cxn>
              <a:cxn ang="0">
                <a:pos x="286" y="418"/>
              </a:cxn>
              <a:cxn ang="0">
                <a:pos x="333" y="397"/>
              </a:cxn>
              <a:cxn ang="0">
                <a:pos x="406" y="398"/>
              </a:cxn>
              <a:cxn ang="0">
                <a:pos x="399" y="298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solidFill>
            <a:srgbClr val="FDFA8E"/>
          </a:solidFill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" name="Freeform 12"/>
          <p:cNvSpPr>
            <a:spLocks/>
          </p:cNvSpPr>
          <p:nvPr/>
        </p:nvSpPr>
        <p:spPr bwMode="auto">
          <a:xfrm>
            <a:off x="7314669" y="3099947"/>
            <a:ext cx="1361787" cy="1409173"/>
          </a:xfrm>
          <a:custGeom>
            <a:avLst/>
            <a:gdLst/>
            <a:ahLst/>
            <a:cxnLst>
              <a:cxn ang="0">
                <a:pos x="152" y="22"/>
              </a:cxn>
              <a:cxn ang="0">
                <a:pos x="178" y="60"/>
              </a:cxn>
              <a:cxn ang="0">
                <a:pos x="129" y="69"/>
              </a:cxn>
              <a:cxn ang="0">
                <a:pos x="100" y="50"/>
              </a:cxn>
              <a:cxn ang="0">
                <a:pos x="108" y="23"/>
              </a:cxn>
              <a:cxn ang="0">
                <a:pos x="9" y="19"/>
              </a:cxn>
              <a:cxn ang="0">
                <a:pos x="9" y="154"/>
              </a:cxn>
              <a:cxn ang="0">
                <a:pos x="26" y="236"/>
              </a:cxn>
              <a:cxn ang="0">
                <a:pos x="49" y="209"/>
              </a:cxn>
              <a:cxn ang="0">
                <a:pos x="64" y="250"/>
              </a:cxn>
              <a:cxn ang="0">
                <a:pos x="47" y="284"/>
              </a:cxn>
              <a:cxn ang="0">
                <a:pos x="24" y="277"/>
              </a:cxn>
              <a:cxn ang="0">
                <a:pos x="9" y="325"/>
              </a:cxn>
              <a:cxn ang="0">
                <a:pos x="10" y="410"/>
              </a:cxn>
              <a:cxn ang="0">
                <a:pos x="360" y="410"/>
              </a:cxn>
              <a:cxn ang="0">
                <a:pos x="360" y="29"/>
              </a:cxn>
              <a:cxn ang="0">
                <a:pos x="152" y="22"/>
              </a:cxn>
            </a:cxnLst>
            <a:rect l="0" t="0" r="r" b="b"/>
            <a:pathLst>
              <a:path w="360" h="410">
                <a:moveTo>
                  <a:pt x="152" y="22"/>
                </a:moveTo>
                <a:cubicBezTo>
                  <a:pt x="141" y="31"/>
                  <a:pt x="182" y="46"/>
                  <a:pt x="178" y="60"/>
                </a:cubicBezTo>
                <a:cubicBezTo>
                  <a:pt x="173" y="73"/>
                  <a:pt x="149" y="70"/>
                  <a:pt x="129" y="69"/>
                </a:cubicBezTo>
                <a:cubicBezTo>
                  <a:pt x="108" y="68"/>
                  <a:pt x="100" y="61"/>
                  <a:pt x="100" y="50"/>
                </a:cubicBezTo>
                <a:cubicBezTo>
                  <a:pt x="101" y="39"/>
                  <a:pt x="119" y="29"/>
                  <a:pt x="108" y="23"/>
                </a:cubicBezTo>
                <a:cubicBezTo>
                  <a:pt x="82" y="10"/>
                  <a:pt x="20" y="16"/>
                  <a:pt x="9" y="19"/>
                </a:cubicBezTo>
                <a:cubicBezTo>
                  <a:pt x="20" y="71"/>
                  <a:pt x="12" y="137"/>
                  <a:pt x="9" y="154"/>
                </a:cubicBezTo>
                <a:cubicBezTo>
                  <a:pt x="0" y="197"/>
                  <a:pt x="9" y="233"/>
                  <a:pt x="26" y="236"/>
                </a:cubicBezTo>
                <a:cubicBezTo>
                  <a:pt x="33" y="237"/>
                  <a:pt x="34" y="212"/>
                  <a:pt x="49" y="209"/>
                </a:cubicBezTo>
                <a:cubicBezTo>
                  <a:pt x="64" y="207"/>
                  <a:pt x="64" y="234"/>
                  <a:pt x="64" y="250"/>
                </a:cubicBezTo>
                <a:cubicBezTo>
                  <a:pt x="64" y="267"/>
                  <a:pt x="57" y="284"/>
                  <a:pt x="47" y="284"/>
                </a:cubicBezTo>
                <a:cubicBezTo>
                  <a:pt x="36" y="284"/>
                  <a:pt x="34" y="277"/>
                  <a:pt x="24" y="277"/>
                </a:cubicBezTo>
                <a:cubicBezTo>
                  <a:pt x="14" y="276"/>
                  <a:pt x="13" y="298"/>
                  <a:pt x="9" y="325"/>
                </a:cubicBezTo>
                <a:cubicBezTo>
                  <a:pt x="7" y="341"/>
                  <a:pt x="4" y="373"/>
                  <a:pt x="10" y="410"/>
                </a:cubicBezTo>
                <a:cubicBezTo>
                  <a:pt x="360" y="410"/>
                  <a:pt x="360" y="410"/>
                  <a:pt x="360" y="410"/>
                </a:cubicBezTo>
                <a:cubicBezTo>
                  <a:pt x="360" y="29"/>
                  <a:pt x="360" y="29"/>
                  <a:pt x="360" y="29"/>
                </a:cubicBezTo>
                <a:cubicBezTo>
                  <a:pt x="293" y="11"/>
                  <a:pt x="181" y="0"/>
                  <a:pt x="152" y="22"/>
                </a:cubicBezTo>
                <a:close/>
              </a:path>
            </a:pathLst>
          </a:custGeom>
          <a:solidFill>
            <a:srgbClr val="FDFA8E"/>
          </a:solidFill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" name="Freeform 13"/>
          <p:cNvSpPr>
            <a:spLocks/>
          </p:cNvSpPr>
          <p:nvPr/>
        </p:nvSpPr>
        <p:spPr bwMode="auto">
          <a:xfrm>
            <a:off x="5800683" y="2917978"/>
            <a:ext cx="1755904" cy="1591142"/>
          </a:xfrm>
          <a:custGeom>
            <a:avLst/>
            <a:gdLst/>
            <a:ahLst/>
            <a:cxnLst>
              <a:cxn ang="0">
                <a:pos x="409" y="378"/>
              </a:cxn>
              <a:cxn ang="0">
                <a:pos x="424" y="330"/>
              </a:cxn>
              <a:cxn ang="0">
                <a:pos x="447" y="337"/>
              </a:cxn>
              <a:cxn ang="0">
                <a:pos x="464" y="303"/>
              </a:cxn>
              <a:cxn ang="0">
                <a:pos x="449" y="262"/>
              </a:cxn>
              <a:cxn ang="0">
                <a:pos x="426" y="289"/>
              </a:cxn>
              <a:cxn ang="0">
                <a:pos x="409" y="207"/>
              </a:cxn>
              <a:cxn ang="0">
                <a:pos x="409" y="72"/>
              </a:cxn>
              <a:cxn ang="0">
                <a:pos x="298" y="63"/>
              </a:cxn>
              <a:cxn ang="0">
                <a:pos x="244" y="35"/>
              </a:cxn>
              <a:cxn ang="0">
                <a:pos x="247" y="5"/>
              </a:cxn>
              <a:cxn ang="0">
                <a:pos x="192" y="8"/>
              </a:cxn>
              <a:cxn ang="0">
                <a:pos x="191" y="39"/>
              </a:cxn>
              <a:cxn ang="0">
                <a:pos x="131" y="63"/>
              </a:cxn>
              <a:cxn ang="0">
                <a:pos x="58" y="70"/>
              </a:cxn>
              <a:cxn ang="0">
                <a:pos x="59" y="183"/>
              </a:cxn>
              <a:cxn ang="0">
                <a:pos x="47" y="255"/>
              </a:cxn>
              <a:cxn ang="0">
                <a:pos x="25" y="266"/>
              </a:cxn>
              <a:cxn ang="0">
                <a:pos x="2" y="282"/>
              </a:cxn>
              <a:cxn ang="0">
                <a:pos x="12" y="320"/>
              </a:cxn>
              <a:cxn ang="0">
                <a:pos x="41" y="310"/>
              </a:cxn>
              <a:cxn ang="0">
                <a:pos x="59" y="305"/>
              </a:cxn>
              <a:cxn ang="0">
                <a:pos x="54" y="383"/>
              </a:cxn>
              <a:cxn ang="0">
                <a:pos x="63" y="463"/>
              </a:cxn>
              <a:cxn ang="0">
                <a:pos x="410" y="463"/>
              </a:cxn>
              <a:cxn ang="0">
                <a:pos x="409" y="378"/>
              </a:cxn>
            </a:cxnLst>
            <a:rect l="0" t="0" r="r" b="b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solidFill>
            <a:srgbClr val="FDFA8E"/>
          </a:solidFill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" name="Freeform 14"/>
          <p:cNvSpPr>
            <a:spLocks/>
          </p:cNvSpPr>
          <p:nvPr/>
        </p:nvSpPr>
        <p:spPr bwMode="auto">
          <a:xfrm>
            <a:off x="7273014" y="1577225"/>
            <a:ext cx="1403442" cy="1773113"/>
          </a:xfrm>
          <a:custGeom>
            <a:avLst/>
            <a:gdLst/>
            <a:ahLst/>
            <a:cxnLst>
              <a:cxn ang="0">
                <a:pos x="222" y="65"/>
              </a:cxn>
              <a:cxn ang="0">
                <a:pos x="204" y="33"/>
              </a:cxn>
              <a:cxn ang="0">
                <a:pos x="179" y="6"/>
              </a:cxn>
              <a:cxn ang="0">
                <a:pos x="130" y="16"/>
              </a:cxn>
              <a:cxn ang="0">
                <a:pos x="157" y="43"/>
              </a:cxn>
              <a:cxn ang="0">
                <a:pos x="119" y="71"/>
              </a:cxn>
              <a:cxn ang="0">
                <a:pos x="22" y="70"/>
              </a:cxn>
              <a:cxn ang="0">
                <a:pos x="24" y="186"/>
              </a:cxn>
              <a:cxn ang="0">
                <a:pos x="29" y="220"/>
              </a:cxn>
              <a:cxn ang="0">
                <a:pos x="65" y="218"/>
              </a:cxn>
              <a:cxn ang="0">
                <a:pos x="74" y="257"/>
              </a:cxn>
              <a:cxn ang="0">
                <a:pos x="41" y="260"/>
              </a:cxn>
              <a:cxn ang="0">
                <a:pos x="21" y="307"/>
              </a:cxn>
              <a:cxn ang="0">
                <a:pos x="20" y="462"/>
              </a:cxn>
              <a:cxn ang="0">
                <a:pos x="119" y="466"/>
              </a:cxn>
              <a:cxn ang="0">
                <a:pos x="111" y="493"/>
              </a:cxn>
              <a:cxn ang="0">
                <a:pos x="140" y="512"/>
              </a:cxn>
              <a:cxn ang="0">
                <a:pos x="189" y="503"/>
              </a:cxn>
              <a:cxn ang="0">
                <a:pos x="163" y="465"/>
              </a:cxn>
              <a:cxn ang="0">
                <a:pos x="371" y="472"/>
              </a:cxn>
              <a:cxn ang="0">
                <a:pos x="371" y="58"/>
              </a:cxn>
              <a:cxn ang="0">
                <a:pos x="222" y="65"/>
              </a:cxn>
            </a:cxnLst>
            <a:rect l="0" t="0" r="r" b="b"/>
            <a:pathLst>
              <a:path w="371" h="516">
                <a:moveTo>
                  <a:pt x="222" y="65"/>
                </a:moveTo>
                <a:cubicBezTo>
                  <a:pt x="205" y="60"/>
                  <a:pt x="194" y="50"/>
                  <a:pt x="204" y="33"/>
                </a:cubicBezTo>
                <a:cubicBezTo>
                  <a:pt x="213" y="16"/>
                  <a:pt x="194" y="11"/>
                  <a:pt x="179" y="6"/>
                </a:cubicBezTo>
                <a:cubicBezTo>
                  <a:pt x="163" y="1"/>
                  <a:pt x="132" y="0"/>
                  <a:pt x="130" y="16"/>
                </a:cubicBezTo>
                <a:cubicBezTo>
                  <a:pt x="128" y="31"/>
                  <a:pt x="150" y="36"/>
                  <a:pt x="157" y="43"/>
                </a:cubicBezTo>
                <a:cubicBezTo>
                  <a:pt x="164" y="50"/>
                  <a:pt x="148" y="65"/>
                  <a:pt x="119" y="71"/>
                </a:cubicBezTo>
                <a:cubicBezTo>
                  <a:pt x="95" y="76"/>
                  <a:pt x="65" y="76"/>
                  <a:pt x="22" y="70"/>
                </a:cubicBezTo>
                <a:cubicBezTo>
                  <a:pt x="25" y="100"/>
                  <a:pt x="37" y="132"/>
                  <a:pt x="24" y="186"/>
                </a:cubicBezTo>
                <a:cubicBezTo>
                  <a:pt x="19" y="203"/>
                  <a:pt x="17" y="214"/>
                  <a:pt x="29" y="220"/>
                </a:cubicBezTo>
                <a:cubicBezTo>
                  <a:pt x="41" y="227"/>
                  <a:pt x="57" y="212"/>
                  <a:pt x="65" y="218"/>
                </a:cubicBezTo>
                <a:cubicBezTo>
                  <a:pt x="73" y="224"/>
                  <a:pt x="79" y="242"/>
                  <a:pt x="74" y="257"/>
                </a:cubicBezTo>
                <a:cubicBezTo>
                  <a:pt x="69" y="272"/>
                  <a:pt x="58" y="275"/>
                  <a:pt x="41" y="260"/>
                </a:cubicBezTo>
                <a:cubicBezTo>
                  <a:pt x="29" y="248"/>
                  <a:pt x="22" y="276"/>
                  <a:pt x="21" y="307"/>
                </a:cubicBezTo>
                <a:cubicBezTo>
                  <a:pt x="20" y="331"/>
                  <a:pt x="0" y="381"/>
                  <a:pt x="20" y="462"/>
                </a:cubicBezTo>
                <a:cubicBezTo>
                  <a:pt x="31" y="459"/>
                  <a:pt x="93" y="453"/>
                  <a:pt x="119" y="466"/>
                </a:cubicBezTo>
                <a:cubicBezTo>
                  <a:pt x="130" y="472"/>
                  <a:pt x="112" y="482"/>
                  <a:pt x="111" y="493"/>
                </a:cubicBezTo>
                <a:cubicBezTo>
                  <a:pt x="111" y="504"/>
                  <a:pt x="119" y="511"/>
                  <a:pt x="140" y="512"/>
                </a:cubicBezTo>
                <a:cubicBezTo>
                  <a:pt x="160" y="513"/>
                  <a:pt x="184" y="516"/>
                  <a:pt x="189" y="503"/>
                </a:cubicBezTo>
                <a:cubicBezTo>
                  <a:pt x="193" y="489"/>
                  <a:pt x="152" y="474"/>
                  <a:pt x="163" y="465"/>
                </a:cubicBezTo>
                <a:cubicBezTo>
                  <a:pt x="192" y="443"/>
                  <a:pt x="304" y="454"/>
                  <a:pt x="371" y="472"/>
                </a:cubicBezTo>
                <a:cubicBezTo>
                  <a:pt x="371" y="58"/>
                  <a:pt x="371" y="58"/>
                  <a:pt x="371" y="58"/>
                </a:cubicBezTo>
                <a:cubicBezTo>
                  <a:pt x="308" y="53"/>
                  <a:pt x="235" y="69"/>
                  <a:pt x="222" y="65"/>
                </a:cubicBezTo>
                <a:close/>
              </a:path>
            </a:pathLst>
          </a:custGeom>
          <a:solidFill>
            <a:srgbClr val="FDFA8E"/>
          </a:solidFill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" name="Freeform 15"/>
          <p:cNvSpPr>
            <a:spLocks/>
          </p:cNvSpPr>
          <p:nvPr/>
        </p:nvSpPr>
        <p:spPr bwMode="auto">
          <a:xfrm>
            <a:off x="4631148" y="3130518"/>
            <a:ext cx="1425871" cy="1378602"/>
          </a:xfrm>
          <a:custGeom>
            <a:avLst/>
            <a:gdLst/>
            <a:ahLst/>
            <a:cxnLst>
              <a:cxn ang="0">
                <a:pos x="363" y="321"/>
              </a:cxn>
              <a:cxn ang="0">
                <a:pos x="368" y="243"/>
              </a:cxn>
              <a:cxn ang="0">
                <a:pos x="350" y="248"/>
              </a:cxn>
              <a:cxn ang="0">
                <a:pos x="321" y="258"/>
              </a:cxn>
              <a:cxn ang="0">
                <a:pos x="311" y="220"/>
              </a:cxn>
              <a:cxn ang="0">
                <a:pos x="334" y="204"/>
              </a:cxn>
              <a:cxn ang="0">
                <a:pos x="356" y="193"/>
              </a:cxn>
              <a:cxn ang="0">
                <a:pos x="368" y="121"/>
              </a:cxn>
              <a:cxn ang="0">
                <a:pos x="367" y="8"/>
              </a:cxn>
              <a:cxn ang="0">
                <a:pos x="294" y="7"/>
              </a:cxn>
              <a:cxn ang="0">
                <a:pos x="247" y="28"/>
              </a:cxn>
              <a:cxn ang="0">
                <a:pos x="267" y="51"/>
              </a:cxn>
              <a:cxn ang="0">
                <a:pos x="219" y="75"/>
              </a:cxn>
              <a:cxn ang="0">
                <a:pos x="204" y="38"/>
              </a:cxn>
              <a:cxn ang="0">
                <a:pos x="146" y="8"/>
              </a:cxn>
              <a:cxn ang="0">
                <a:pos x="14" y="13"/>
              </a:cxn>
              <a:cxn ang="0">
                <a:pos x="3" y="133"/>
              </a:cxn>
              <a:cxn ang="0">
                <a:pos x="24" y="175"/>
              </a:cxn>
              <a:cxn ang="0">
                <a:pos x="44" y="148"/>
              </a:cxn>
              <a:cxn ang="0">
                <a:pos x="66" y="184"/>
              </a:cxn>
              <a:cxn ang="0">
                <a:pos x="31" y="227"/>
              </a:cxn>
              <a:cxn ang="0">
                <a:pos x="2" y="255"/>
              </a:cxn>
              <a:cxn ang="0">
                <a:pos x="15" y="401"/>
              </a:cxn>
              <a:cxn ang="0">
                <a:pos x="372" y="401"/>
              </a:cxn>
              <a:cxn ang="0">
                <a:pos x="363" y="321"/>
              </a:cxn>
            </a:cxnLst>
            <a:rect l="0" t="0" r="r" b="b"/>
            <a:pathLst>
              <a:path w="377" h="401">
                <a:moveTo>
                  <a:pt x="363" y="321"/>
                </a:moveTo>
                <a:cubicBezTo>
                  <a:pt x="367" y="277"/>
                  <a:pt x="377" y="253"/>
                  <a:pt x="368" y="243"/>
                </a:cubicBezTo>
                <a:cubicBezTo>
                  <a:pt x="362" y="235"/>
                  <a:pt x="356" y="237"/>
                  <a:pt x="350" y="248"/>
                </a:cubicBezTo>
                <a:cubicBezTo>
                  <a:pt x="343" y="260"/>
                  <a:pt x="332" y="270"/>
                  <a:pt x="321" y="258"/>
                </a:cubicBezTo>
                <a:cubicBezTo>
                  <a:pt x="311" y="245"/>
                  <a:pt x="309" y="233"/>
                  <a:pt x="311" y="220"/>
                </a:cubicBezTo>
                <a:cubicBezTo>
                  <a:pt x="313" y="208"/>
                  <a:pt x="319" y="192"/>
                  <a:pt x="334" y="204"/>
                </a:cubicBezTo>
                <a:cubicBezTo>
                  <a:pt x="350" y="217"/>
                  <a:pt x="355" y="198"/>
                  <a:pt x="356" y="193"/>
                </a:cubicBezTo>
                <a:cubicBezTo>
                  <a:pt x="360" y="180"/>
                  <a:pt x="366" y="143"/>
                  <a:pt x="368" y="121"/>
                </a:cubicBezTo>
                <a:cubicBezTo>
                  <a:pt x="370" y="98"/>
                  <a:pt x="372" y="32"/>
                  <a:pt x="367" y="8"/>
                </a:cubicBezTo>
                <a:cubicBezTo>
                  <a:pt x="329" y="19"/>
                  <a:pt x="321" y="10"/>
                  <a:pt x="294" y="7"/>
                </a:cubicBezTo>
                <a:cubicBezTo>
                  <a:pt x="268" y="4"/>
                  <a:pt x="248" y="16"/>
                  <a:pt x="247" y="28"/>
                </a:cubicBezTo>
                <a:cubicBezTo>
                  <a:pt x="247" y="39"/>
                  <a:pt x="267" y="35"/>
                  <a:pt x="267" y="51"/>
                </a:cubicBezTo>
                <a:cubicBezTo>
                  <a:pt x="267" y="57"/>
                  <a:pt x="257" y="79"/>
                  <a:pt x="219" y="75"/>
                </a:cubicBezTo>
                <a:cubicBezTo>
                  <a:pt x="180" y="71"/>
                  <a:pt x="200" y="50"/>
                  <a:pt x="204" y="38"/>
                </a:cubicBezTo>
                <a:cubicBezTo>
                  <a:pt x="208" y="23"/>
                  <a:pt x="175" y="13"/>
                  <a:pt x="146" y="8"/>
                </a:cubicBezTo>
                <a:cubicBezTo>
                  <a:pt x="107" y="0"/>
                  <a:pt x="34" y="13"/>
                  <a:pt x="14" y="13"/>
                </a:cubicBezTo>
                <a:cubicBezTo>
                  <a:pt x="20" y="64"/>
                  <a:pt x="3" y="107"/>
                  <a:pt x="3" y="133"/>
                </a:cubicBezTo>
                <a:cubicBezTo>
                  <a:pt x="4" y="147"/>
                  <a:pt x="12" y="175"/>
                  <a:pt x="24" y="175"/>
                </a:cubicBezTo>
                <a:cubicBezTo>
                  <a:pt x="36" y="175"/>
                  <a:pt x="31" y="148"/>
                  <a:pt x="44" y="148"/>
                </a:cubicBezTo>
                <a:cubicBezTo>
                  <a:pt x="58" y="148"/>
                  <a:pt x="69" y="167"/>
                  <a:pt x="66" y="184"/>
                </a:cubicBezTo>
                <a:cubicBezTo>
                  <a:pt x="64" y="200"/>
                  <a:pt x="60" y="230"/>
                  <a:pt x="31" y="227"/>
                </a:cubicBezTo>
                <a:cubicBezTo>
                  <a:pt x="2" y="225"/>
                  <a:pt x="0" y="241"/>
                  <a:pt x="2" y="255"/>
                </a:cubicBezTo>
                <a:cubicBezTo>
                  <a:pt x="4" y="265"/>
                  <a:pt x="14" y="341"/>
                  <a:pt x="15" y="401"/>
                </a:cubicBezTo>
                <a:cubicBezTo>
                  <a:pt x="372" y="401"/>
                  <a:pt x="372" y="401"/>
                  <a:pt x="372" y="401"/>
                </a:cubicBezTo>
                <a:cubicBezTo>
                  <a:pt x="367" y="379"/>
                  <a:pt x="360" y="341"/>
                  <a:pt x="363" y="321"/>
                </a:cubicBezTo>
                <a:close/>
              </a:path>
            </a:pathLst>
          </a:custGeom>
          <a:solidFill>
            <a:srgbClr val="FDFA8E"/>
          </a:solidFill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" name="Freeform 16"/>
          <p:cNvSpPr>
            <a:spLocks/>
          </p:cNvSpPr>
          <p:nvPr/>
        </p:nvSpPr>
        <p:spPr bwMode="auto">
          <a:xfrm>
            <a:off x="3347864" y="3099947"/>
            <a:ext cx="1544427" cy="1409173"/>
          </a:xfrm>
          <a:custGeom>
            <a:avLst/>
            <a:gdLst/>
            <a:ahLst/>
            <a:cxnLst>
              <a:cxn ang="0">
                <a:pos x="370" y="236"/>
              </a:cxn>
              <a:cxn ang="0">
                <a:pos x="405" y="193"/>
              </a:cxn>
              <a:cxn ang="0">
                <a:pos x="383" y="157"/>
              </a:cxn>
              <a:cxn ang="0">
                <a:pos x="363" y="184"/>
              </a:cxn>
              <a:cxn ang="0">
                <a:pos x="342" y="142"/>
              </a:cxn>
              <a:cxn ang="0">
                <a:pos x="353" y="22"/>
              </a:cxn>
              <a:cxn ang="0">
                <a:pos x="166" y="18"/>
              </a:cxn>
              <a:cxn ang="0">
                <a:pos x="191" y="55"/>
              </a:cxn>
              <a:cxn ang="0">
                <a:pos x="142" y="65"/>
              </a:cxn>
              <a:cxn ang="0">
                <a:pos x="114" y="45"/>
              </a:cxn>
              <a:cxn ang="0">
                <a:pos x="121" y="19"/>
              </a:cxn>
              <a:cxn ang="0">
                <a:pos x="0" y="22"/>
              </a:cxn>
              <a:cxn ang="0">
                <a:pos x="0" y="410"/>
              </a:cxn>
              <a:cxn ang="0">
                <a:pos x="354" y="410"/>
              </a:cxn>
              <a:cxn ang="0">
                <a:pos x="341" y="264"/>
              </a:cxn>
              <a:cxn ang="0">
                <a:pos x="370" y="236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solidFill>
            <a:srgbClr val="FDFA8E"/>
          </a:solidFill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" name="Freeform 17"/>
          <p:cNvSpPr>
            <a:spLocks/>
          </p:cNvSpPr>
          <p:nvPr/>
        </p:nvSpPr>
        <p:spPr bwMode="auto">
          <a:xfrm>
            <a:off x="3347864" y="1604884"/>
            <a:ext cx="1422667" cy="1732351"/>
          </a:xfrm>
          <a:custGeom>
            <a:avLst/>
            <a:gdLst/>
            <a:ahLst/>
            <a:cxnLst>
              <a:cxn ang="0">
                <a:pos x="121" y="454"/>
              </a:cxn>
              <a:cxn ang="0">
                <a:pos x="114" y="480"/>
              </a:cxn>
              <a:cxn ang="0">
                <a:pos x="142" y="500"/>
              </a:cxn>
              <a:cxn ang="0">
                <a:pos x="191" y="490"/>
              </a:cxn>
              <a:cxn ang="0">
                <a:pos x="166" y="453"/>
              </a:cxn>
              <a:cxn ang="0">
                <a:pos x="353" y="457"/>
              </a:cxn>
              <a:cxn ang="0">
                <a:pos x="358" y="380"/>
              </a:cxn>
              <a:cxn ang="0">
                <a:pos x="340" y="389"/>
              </a:cxn>
              <a:cxn ang="0">
                <a:pos x="317" y="394"/>
              </a:cxn>
              <a:cxn ang="0">
                <a:pos x="311" y="345"/>
              </a:cxn>
              <a:cxn ang="0">
                <a:pos x="340" y="341"/>
              </a:cxn>
              <a:cxn ang="0">
                <a:pos x="357" y="332"/>
              </a:cxn>
              <a:cxn ang="0">
                <a:pos x="352" y="246"/>
              </a:cxn>
              <a:cxn ang="0">
                <a:pos x="353" y="67"/>
              </a:cxn>
              <a:cxn ang="0">
                <a:pos x="160" y="64"/>
              </a:cxn>
              <a:cxn ang="0">
                <a:pos x="149" y="54"/>
              </a:cxn>
              <a:cxn ang="0">
                <a:pos x="165" y="33"/>
              </a:cxn>
              <a:cxn ang="0">
                <a:pos x="148" y="13"/>
              </a:cxn>
              <a:cxn ang="0">
                <a:pos x="90" y="16"/>
              </a:cxn>
              <a:cxn ang="0">
                <a:pos x="108" y="53"/>
              </a:cxn>
              <a:cxn ang="0">
                <a:pos x="0" y="62"/>
              </a:cxn>
              <a:cxn ang="0">
                <a:pos x="0" y="457"/>
              </a:cxn>
              <a:cxn ang="0">
                <a:pos x="121" y="454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solidFill>
            <a:srgbClr val="FDFA8E"/>
          </a:solidFill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" name="Сердце 34">
            <a:hlinkClick r:id="" action="ppaction://hlinkshowjump?jump=nextslide"/>
          </p:cNvPr>
          <p:cNvSpPr/>
          <p:nvPr/>
        </p:nvSpPr>
        <p:spPr>
          <a:xfrm>
            <a:off x="8316416" y="6021288"/>
            <a:ext cx="648072" cy="648072"/>
          </a:xfrm>
          <a:prstGeom prst="heart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/>
          <p:nvPr/>
        </p:nvGrpSpPr>
        <p:grpSpPr>
          <a:xfrm>
            <a:off x="0" y="3260981"/>
            <a:ext cx="3419872" cy="3480388"/>
            <a:chOff x="0" y="3260981"/>
            <a:chExt cx="3419872" cy="3480388"/>
          </a:xfrm>
        </p:grpSpPr>
        <p:pic>
          <p:nvPicPr>
            <p:cNvPr id="6" name="Picture 2" descr="http://nd05.jxs.cz/895/191/af3bbfc930_82114212_o2.pn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0" y="4719381"/>
              <a:ext cx="3419872" cy="1949979"/>
            </a:xfrm>
            <a:prstGeom prst="rect">
              <a:avLst/>
            </a:prstGeom>
            <a:noFill/>
          </p:spPr>
        </p:pic>
        <p:pic>
          <p:nvPicPr>
            <p:cNvPr id="5" name="Picture 2" descr="http://dc719.4shared.com/img/CnOAGgCEce/s7/1476f51beb0/001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251520" y="3260981"/>
              <a:ext cx="2232248" cy="3480388"/>
            </a:xfrm>
            <a:prstGeom prst="rect">
              <a:avLst/>
            </a:prstGeom>
            <a:noFill/>
          </p:spPr>
        </p:pic>
      </p:grpSp>
      <p:pic>
        <p:nvPicPr>
          <p:cNvPr id="7" name="Picture 6" descr="http://wallpapers4wall.com/wp-content/uploads/2014/12/Disney-HD-Wallpaper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419872" y="656692"/>
            <a:ext cx="5040560" cy="3780420"/>
          </a:xfrm>
          <a:prstGeom prst="rect">
            <a:avLst/>
          </a:prstGeom>
          <a:ln w="1905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Выноска-облако 7"/>
          <p:cNvSpPr/>
          <p:nvPr/>
        </p:nvSpPr>
        <p:spPr>
          <a:xfrm>
            <a:off x="467544" y="836712"/>
            <a:ext cx="2592288" cy="1872208"/>
          </a:xfrm>
          <a:prstGeom prst="cloudCallou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вышел без шапки</a:t>
            </a:r>
            <a:endParaRPr lang="ru-RU" sz="3600" b="1" dirty="0">
              <a:solidFill>
                <a:srgbClr val="00206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Багетная рамка 9"/>
          <p:cNvSpPr/>
          <p:nvPr/>
        </p:nvSpPr>
        <p:spPr>
          <a:xfrm>
            <a:off x="4067944" y="4653136"/>
            <a:ext cx="864096" cy="792088"/>
          </a:xfrm>
          <a:prstGeom prst="bevel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И.п.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7" name="Багетная рамка 16"/>
          <p:cNvSpPr/>
          <p:nvPr/>
        </p:nvSpPr>
        <p:spPr>
          <a:xfrm>
            <a:off x="4067944" y="5589240"/>
            <a:ext cx="864096" cy="792088"/>
          </a:xfrm>
          <a:prstGeom prst="bevel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В.п.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8" name="Багетная рамка 17"/>
          <p:cNvSpPr/>
          <p:nvPr/>
        </p:nvSpPr>
        <p:spPr>
          <a:xfrm>
            <a:off x="5508104" y="4653136"/>
            <a:ext cx="864096" cy="792088"/>
          </a:xfrm>
          <a:prstGeom prst="bevel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Р.п.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9" name="Багетная рамка 18"/>
          <p:cNvSpPr/>
          <p:nvPr/>
        </p:nvSpPr>
        <p:spPr>
          <a:xfrm>
            <a:off x="5508104" y="5589240"/>
            <a:ext cx="864096" cy="792088"/>
          </a:xfrm>
          <a:prstGeom prst="bevel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Т.п.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0" name="Багетная рамка 19"/>
          <p:cNvSpPr/>
          <p:nvPr/>
        </p:nvSpPr>
        <p:spPr>
          <a:xfrm>
            <a:off x="6948264" y="4653136"/>
            <a:ext cx="864096" cy="792088"/>
          </a:xfrm>
          <a:prstGeom prst="bevel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Д.п.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1" name="Багетная рамка 20"/>
          <p:cNvSpPr/>
          <p:nvPr/>
        </p:nvSpPr>
        <p:spPr>
          <a:xfrm>
            <a:off x="6948264" y="5589240"/>
            <a:ext cx="864096" cy="792088"/>
          </a:xfrm>
          <a:prstGeom prst="bevel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П.п.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4" name="Freeform 7"/>
          <p:cNvSpPr>
            <a:spLocks/>
          </p:cNvSpPr>
          <p:nvPr/>
        </p:nvSpPr>
        <p:spPr bwMode="auto">
          <a:xfrm>
            <a:off x="5818306" y="476672"/>
            <a:ext cx="1549233" cy="1543103"/>
          </a:xfrm>
          <a:custGeom>
            <a:avLst/>
            <a:gdLst/>
            <a:ahLst/>
            <a:cxnLst>
              <a:cxn ang="0">
                <a:pos x="56" y="87"/>
              </a:cxn>
              <a:cxn ang="0">
                <a:pos x="34" y="127"/>
              </a:cxn>
              <a:cxn ang="0">
                <a:pos x="7" y="175"/>
              </a:cxn>
              <a:cxn ang="0">
                <a:pos x="39" y="185"/>
              </a:cxn>
              <a:cxn ang="0">
                <a:pos x="57" y="207"/>
              </a:cxn>
              <a:cxn ang="0">
                <a:pos x="52" y="393"/>
              </a:cxn>
              <a:cxn ang="0">
                <a:pos x="153" y="400"/>
              </a:cxn>
              <a:cxn ang="0">
                <a:pos x="146" y="426"/>
              </a:cxn>
              <a:cxn ang="0">
                <a:pos x="174" y="445"/>
              </a:cxn>
              <a:cxn ang="0">
                <a:pos x="223" y="436"/>
              </a:cxn>
              <a:cxn ang="0">
                <a:pos x="198" y="398"/>
              </a:cxn>
              <a:cxn ang="0">
                <a:pos x="406" y="390"/>
              </a:cxn>
              <a:cxn ang="0">
                <a:pos x="400" y="286"/>
              </a:cxn>
              <a:cxn ang="0">
                <a:pos x="372" y="259"/>
              </a:cxn>
              <a:cxn ang="0">
                <a:pos x="366" y="198"/>
              </a:cxn>
              <a:cxn ang="0">
                <a:pos x="388" y="211"/>
              </a:cxn>
              <a:cxn ang="0">
                <a:pos x="400" y="218"/>
              </a:cxn>
              <a:cxn ang="0">
                <a:pos x="401" y="57"/>
              </a:cxn>
              <a:cxn ang="0">
                <a:pos x="399" y="0"/>
              </a:cxn>
              <a:cxn ang="0">
                <a:pos x="43" y="0"/>
              </a:cxn>
              <a:cxn ang="0">
                <a:pos x="56" y="87"/>
              </a:cxn>
            </a:cxnLst>
            <a:rect l="0" t="0" r="r" b="b"/>
            <a:pathLst>
              <a:path w="409" h="449">
                <a:moveTo>
                  <a:pt x="56" y="87"/>
                </a:moveTo>
                <a:cubicBezTo>
                  <a:pt x="53" y="100"/>
                  <a:pt x="48" y="122"/>
                  <a:pt x="34" y="127"/>
                </a:cubicBezTo>
                <a:cubicBezTo>
                  <a:pt x="15" y="133"/>
                  <a:pt x="0" y="153"/>
                  <a:pt x="7" y="175"/>
                </a:cubicBezTo>
                <a:cubicBezTo>
                  <a:pt x="14" y="194"/>
                  <a:pt x="31" y="195"/>
                  <a:pt x="39" y="185"/>
                </a:cubicBezTo>
                <a:cubicBezTo>
                  <a:pt x="60" y="159"/>
                  <a:pt x="66" y="177"/>
                  <a:pt x="57" y="207"/>
                </a:cubicBezTo>
                <a:cubicBezTo>
                  <a:pt x="32" y="287"/>
                  <a:pt x="44" y="341"/>
                  <a:pt x="52" y="393"/>
                </a:cubicBezTo>
                <a:cubicBezTo>
                  <a:pt x="63" y="391"/>
                  <a:pt x="127" y="386"/>
                  <a:pt x="153" y="400"/>
                </a:cubicBezTo>
                <a:cubicBezTo>
                  <a:pt x="164" y="406"/>
                  <a:pt x="146" y="415"/>
                  <a:pt x="146" y="426"/>
                </a:cubicBezTo>
                <a:cubicBezTo>
                  <a:pt x="145" y="437"/>
                  <a:pt x="154" y="444"/>
                  <a:pt x="174" y="445"/>
                </a:cubicBezTo>
                <a:cubicBezTo>
                  <a:pt x="195" y="447"/>
                  <a:pt x="219" y="449"/>
                  <a:pt x="223" y="436"/>
                </a:cubicBezTo>
                <a:cubicBezTo>
                  <a:pt x="227" y="423"/>
                  <a:pt x="188" y="408"/>
                  <a:pt x="198" y="398"/>
                </a:cubicBezTo>
                <a:cubicBezTo>
                  <a:pt x="208" y="388"/>
                  <a:pt x="341" y="381"/>
                  <a:pt x="406" y="390"/>
                </a:cubicBezTo>
                <a:cubicBezTo>
                  <a:pt x="399" y="342"/>
                  <a:pt x="405" y="311"/>
                  <a:pt x="400" y="286"/>
                </a:cubicBezTo>
                <a:cubicBezTo>
                  <a:pt x="397" y="274"/>
                  <a:pt x="384" y="254"/>
                  <a:pt x="372" y="259"/>
                </a:cubicBezTo>
                <a:cubicBezTo>
                  <a:pt x="342" y="272"/>
                  <a:pt x="348" y="211"/>
                  <a:pt x="366" y="198"/>
                </a:cubicBezTo>
                <a:cubicBezTo>
                  <a:pt x="384" y="186"/>
                  <a:pt x="388" y="202"/>
                  <a:pt x="388" y="211"/>
                </a:cubicBezTo>
                <a:cubicBezTo>
                  <a:pt x="388" y="220"/>
                  <a:pt x="393" y="223"/>
                  <a:pt x="400" y="218"/>
                </a:cubicBezTo>
                <a:cubicBezTo>
                  <a:pt x="406" y="212"/>
                  <a:pt x="409" y="111"/>
                  <a:pt x="401" y="57"/>
                </a:cubicBezTo>
                <a:cubicBezTo>
                  <a:pt x="399" y="43"/>
                  <a:pt x="398" y="22"/>
                  <a:pt x="39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54" y="29"/>
                  <a:pt x="62" y="63"/>
                  <a:pt x="56" y="87"/>
                </a:cubicBezTo>
                <a:close/>
              </a:path>
            </a:pathLst>
          </a:custGeom>
          <a:solidFill>
            <a:srgbClr val="FDFA8E"/>
          </a:solidFill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" name="Freeform 8"/>
          <p:cNvSpPr>
            <a:spLocks/>
          </p:cNvSpPr>
          <p:nvPr/>
        </p:nvSpPr>
        <p:spPr bwMode="auto">
          <a:xfrm>
            <a:off x="4642363" y="476672"/>
            <a:ext cx="1425871" cy="1550382"/>
          </a:xfrm>
          <a:custGeom>
            <a:avLst/>
            <a:gdLst/>
            <a:ahLst/>
            <a:cxnLst>
              <a:cxn ang="0">
                <a:pos x="13" y="154"/>
              </a:cxn>
              <a:cxn ang="0">
                <a:pos x="14" y="225"/>
              </a:cxn>
              <a:cxn ang="0">
                <a:pos x="45" y="235"/>
              </a:cxn>
              <a:cxn ang="0">
                <a:pos x="74" y="230"/>
              </a:cxn>
              <a:cxn ang="0">
                <a:pos x="67" y="272"/>
              </a:cxn>
              <a:cxn ang="0">
                <a:pos x="40" y="294"/>
              </a:cxn>
              <a:cxn ang="0">
                <a:pos x="10" y="286"/>
              </a:cxn>
              <a:cxn ang="0">
                <a:pos x="11" y="395"/>
              </a:cxn>
              <a:cxn ang="0">
                <a:pos x="114" y="397"/>
              </a:cxn>
              <a:cxn ang="0">
                <a:pos x="137" y="410"/>
              </a:cxn>
              <a:cxn ang="0">
                <a:pos x="129" y="436"/>
              </a:cxn>
              <a:cxn ang="0">
                <a:pos x="178" y="443"/>
              </a:cxn>
              <a:cxn ang="0">
                <a:pos x="180" y="406"/>
              </a:cxn>
              <a:cxn ang="0">
                <a:pos x="224" y="387"/>
              </a:cxn>
              <a:cxn ang="0">
                <a:pos x="363" y="393"/>
              </a:cxn>
              <a:cxn ang="0">
                <a:pos x="368" y="207"/>
              </a:cxn>
              <a:cxn ang="0">
                <a:pos x="350" y="185"/>
              </a:cxn>
              <a:cxn ang="0">
                <a:pos x="318" y="175"/>
              </a:cxn>
              <a:cxn ang="0">
                <a:pos x="345" y="127"/>
              </a:cxn>
              <a:cxn ang="0">
                <a:pos x="367" y="87"/>
              </a:cxn>
              <a:cxn ang="0">
                <a:pos x="354" y="0"/>
              </a:cxn>
              <a:cxn ang="0">
                <a:pos x="9" y="0"/>
              </a:cxn>
              <a:cxn ang="0">
                <a:pos x="13" y="154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solidFill>
            <a:srgbClr val="FDFA8E"/>
          </a:solidFill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" name="Freeform 9"/>
          <p:cNvSpPr>
            <a:spLocks/>
          </p:cNvSpPr>
          <p:nvPr/>
        </p:nvSpPr>
        <p:spPr bwMode="auto">
          <a:xfrm>
            <a:off x="7112804" y="476672"/>
            <a:ext cx="1563652" cy="1361134"/>
          </a:xfrm>
          <a:custGeom>
            <a:avLst/>
            <a:gdLst/>
            <a:ahLst/>
            <a:cxnLst>
              <a:cxn ang="0">
                <a:pos x="59" y="57"/>
              </a:cxn>
              <a:cxn ang="0">
                <a:pos x="58" y="218"/>
              </a:cxn>
              <a:cxn ang="0">
                <a:pos x="46" y="211"/>
              </a:cxn>
              <a:cxn ang="0">
                <a:pos x="24" y="198"/>
              </a:cxn>
              <a:cxn ang="0">
                <a:pos x="30" y="259"/>
              </a:cxn>
              <a:cxn ang="0">
                <a:pos x="58" y="286"/>
              </a:cxn>
              <a:cxn ang="0">
                <a:pos x="64" y="390"/>
              </a:cxn>
              <a:cxn ang="0">
                <a:pos x="161" y="391"/>
              </a:cxn>
              <a:cxn ang="0">
                <a:pos x="199" y="363"/>
              </a:cxn>
              <a:cxn ang="0">
                <a:pos x="172" y="336"/>
              </a:cxn>
              <a:cxn ang="0">
                <a:pos x="221" y="326"/>
              </a:cxn>
              <a:cxn ang="0">
                <a:pos x="246" y="353"/>
              </a:cxn>
              <a:cxn ang="0">
                <a:pos x="264" y="385"/>
              </a:cxn>
              <a:cxn ang="0">
                <a:pos x="413" y="378"/>
              </a:cxn>
              <a:cxn ang="0">
                <a:pos x="413" y="0"/>
              </a:cxn>
              <a:cxn ang="0">
                <a:pos x="57" y="0"/>
              </a:cxn>
              <a:cxn ang="0">
                <a:pos x="59" y="57"/>
              </a:cxn>
            </a:cxnLst>
            <a:rect l="0" t="0" r="r" b="b"/>
            <a:pathLst>
              <a:path w="413" h="396">
                <a:moveTo>
                  <a:pt x="59" y="57"/>
                </a:moveTo>
                <a:cubicBezTo>
                  <a:pt x="67" y="111"/>
                  <a:pt x="64" y="212"/>
                  <a:pt x="58" y="218"/>
                </a:cubicBezTo>
                <a:cubicBezTo>
                  <a:pt x="51" y="223"/>
                  <a:pt x="46" y="220"/>
                  <a:pt x="46" y="211"/>
                </a:cubicBezTo>
                <a:cubicBezTo>
                  <a:pt x="46" y="202"/>
                  <a:pt x="42" y="186"/>
                  <a:pt x="24" y="198"/>
                </a:cubicBezTo>
                <a:cubicBezTo>
                  <a:pt x="6" y="211"/>
                  <a:pt x="0" y="272"/>
                  <a:pt x="30" y="259"/>
                </a:cubicBezTo>
                <a:cubicBezTo>
                  <a:pt x="42" y="254"/>
                  <a:pt x="55" y="274"/>
                  <a:pt x="58" y="286"/>
                </a:cubicBezTo>
                <a:cubicBezTo>
                  <a:pt x="63" y="311"/>
                  <a:pt x="57" y="342"/>
                  <a:pt x="64" y="390"/>
                </a:cubicBezTo>
                <a:cubicBezTo>
                  <a:pt x="107" y="396"/>
                  <a:pt x="137" y="396"/>
                  <a:pt x="161" y="391"/>
                </a:cubicBezTo>
                <a:cubicBezTo>
                  <a:pt x="190" y="385"/>
                  <a:pt x="206" y="370"/>
                  <a:pt x="199" y="363"/>
                </a:cubicBezTo>
                <a:cubicBezTo>
                  <a:pt x="192" y="356"/>
                  <a:pt x="170" y="351"/>
                  <a:pt x="172" y="336"/>
                </a:cubicBezTo>
                <a:cubicBezTo>
                  <a:pt x="174" y="320"/>
                  <a:pt x="205" y="321"/>
                  <a:pt x="221" y="326"/>
                </a:cubicBezTo>
                <a:cubicBezTo>
                  <a:pt x="236" y="331"/>
                  <a:pt x="255" y="336"/>
                  <a:pt x="246" y="353"/>
                </a:cubicBezTo>
                <a:cubicBezTo>
                  <a:pt x="236" y="370"/>
                  <a:pt x="247" y="380"/>
                  <a:pt x="264" y="385"/>
                </a:cubicBezTo>
                <a:cubicBezTo>
                  <a:pt x="277" y="389"/>
                  <a:pt x="350" y="373"/>
                  <a:pt x="413" y="378"/>
                </a:cubicBezTo>
                <a:cubicBezTo>
                  <a:pt x="413" y="0"/>
                  <a:pt x="413" y="0"/>
                  <a:pt x="413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22"/>
                  <a:pt x="57" y="43"/>
                  <a:pt x="59" y="57"/>
                </a:cubicBezTo>
                <a:close/>
              </a:path>
            </a:pathLst>
          </a:custGeom>
          <a:solidFill>
            <a:srgbClr val="FDFA8E"/>
          </a:solidFill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" name="Freeform 10"/>
          <p:cNvSpPr>
            <a:spLocks/>
          </p:cNvSpPr>
          <p:nvPr/>
        </p:nvSpPr>
        <p:spPr bwMode="auto">
          <a:xfrm>
            <a:off x="5973710" y="1786854"/>
            <a:ext cx="1597295" cy="1396072"/>
          </a:xfrm>
          <a:custGeom>
            <a:avLst/>
            <a:gdLst/>
            <a:ahLst/>
            <a:cxnLst>
              <a:cxn ang="0">
                <a:pos x="157" y="17"/>
              </a:cxn>
              <a:cxn ang="0">
                <a:pos x="182" y="55"/>
              </a:cxn>
              <a:cxn ang="0">
                <a:pos x="133" y="64"/>
              </a:cxn>
              <a:cxn ang="0">
                <a:pos x="105" y="45"/>
              </a:cxn>
              <a:cxn ang="0">
                <a:pos x="112" y="19"/>
              </a:cxn>
              <a:cxn ang="0">
                <a:pos x="11" y="12"/>
              </a:cxn>
              <a:cxn ang="0">
                <a:pos x="13" y="162"/>
              </a:cxn>
              <a:cxn ang="0">
                <a:pos x="9" y="235"/>
              </a:cxn>
              <a:cxn ang="0">
                <a:pos x="33" y="256"/>
              </a:cxn>
              <a:cxn ang="0">
                <a:pos x="67" y="248"/>
              </a:cxn>
              <a:cxn ang="0">
                <a:pos x="62" y="285"/>
              </a:cxn>
              <a:cxn ang="0">
                <a:pos x="34" y="316"/>
              </a:cxn>
              <a:cxn ang="0">
                <a:pos x="18" y="299"/>
              </a:cxn>
              <a:cxn ang="0">
                <a:pos x="5" y="299"/>
              </a:cxn>
              <a:cxn ang="0">
                <a:pos x="12" y="399"/>
              </a:cxn>
              <a:cxn ang="0">
                <a:pos x="85" y="392"/>
              </a:cxn>
              <a:cxn ang="0">
                <a:pos x="145" y="368"/>
              </a:cxn>
              <a:cxn ang="0">
                <a:pos x="146" y="337"/>
              </a:cxn>
              <a:cxn ang="0">
                <a:pos x="201" y="334"/>
              </a:cxn>
              <a:cxn ang="0">
                <a:pos x="198" y="364"/>
              </a:cxn>
              <a:cxn ang="0">
                <a:pos x="252" y="392"/>
              </a:cxn>
              <a:cxn ang="0">
                <a:pos x="363" y="401"/>
              </a:cxn>
              <a:cxn ang="0">
                <a:pos x="364" y="246"/>
              </a:cxn>
              <a:cxn ang="0">
                <a:pos x="384" y="199"/>
              </a:cxn>
              <a:cxn ang="0">
                <a:pos x="417" y="196"/>
              </a:cxn>
              <a:cxn ang="0">
                <a:pos x="408" y="157"/>
              </a:cxn>
              <a:cxn ang="0">
                <a:pos x="372" y="159"/>
              </a:cxn>
              <a:cxn ang="0">
                <a:pos x="367" y="125"/>
              </a:cxn>
              <a:cxn ang="0">
                <a:pos x="365" y="9"/>
              </a:cxn>
              <a:cxn ang="0">
                <a:pos x="157" y="17"/>
              </a:cxn>
            </a:cxnLst>
            <a:rect l="0" t="0" r="r" b="b"/>
            <a:pathLst>
              <a:path w="422" h="406">
                <a:moveTo>
                  <a:pt x="157" y="17"/>
                </a:moveTo>
                <a:cubicBezTo>
                  <a:pt x="147" y="27"/>
                  <a:pt x="186" y="42"/>
                  <a:pt x="182" y="55"/>
                </a:cubicBezTo>
                <a:cubicBezTo>
                  <a:pt x="178" y="68"/>
                  <a:pt x="154" y="66"/>
                  <a:pt x="133" y="64"/>
                </a:cubicBezTo>
                <a:cubicBezTo>
                  <a:pt x="113" y="63"/>
                  <a:pt x="104" y="56"/>
                  <a:pt x="105" y="45"/>
                </a:cubicBezTo>
                <a:cubicBezTo>
                  <a:pt x="105" y="34"/>
                  <a:pt x="123" y="25"/>
                  <a:pt x="112" y="19"/>
                </a:cubicBezTo>
                <a:cubicBezTo>
                  <a:pt x="86" y="5"/>
                  <a:pt x="22" y="10"/>
                  <a:pt x="11" y="12"/>
                </a:cubicBezTo>
                <a:cubicBezTo>
                  <a:pt x="23" y="73"/>
                  <a:pt x="15" y="141"/>
                  <a:pt x="13" y="162"/>
                </a:cubicBezTo>
                <a:cubicBezTo>
                  <a:pt x="11" y="182"/>
                  <a:pt x="6" y="219"/>
                  <a:pt x="9" y="235"/>
                </a:cubicBezTo>
                <a:cubicBezTo>
                  <a:pt x="11" y="252"/>
                  <a:pt x="21" y="258"/>
                  <a:pt x="33" y="256"/>
                </a:cubicBezTo>
                <a:cubicBezTo>
                  <a:pt x="44" y="253"/>
                  <a:pt x="59" y="241"/>
                  <a:pt x="67" y="248"/>
                </a:cubicBezTo>
                <a:cubicBezTo>
                  <a:pt x="74" y="254"/>
                  <a:pt x="67" y="270"/>
                  <a:pt x="62" y="285"/>
                </a:cubicBezTo>
                <a:cubicBezTo>
                  <a:pt x="57" y="299"/>
                  <a:pt x="43" y="316"/>
                  <a:pt x="34" y="316"/>
                </a:cubicBezTo>
                <a:cubicBezTo>
                  <a:pt x="24" y="316"/>
                  <a:pt x="20" y="305"/>
                  <a:pt x="18" y="299"/>
                </a:cubicBezTo>
                <a:cubicBezTo>
                  <a:pt x="16" y="292"/>
                  <a:pt x="10" y="292"/>
                  <a:pt x="5" y="299"/>
                </a:cubicBezTo>
                <a:cubicBezTo>
                  <a:pt x="0" y="306"/>
                  <a:pt x="8" y="384"/>
                  <a:pt x="12" y="399"/>
                </a:cubicBezTo>
                <a:cubicBezTo>
                  <a:pt x="32" y="391"/>
                  <a:pt x="53" y="381"/>
                  <a:pt x="85" y="392"/>
                </a:cubicBezTo>
                <a:cubicBezTo>
                  <a:pt x="110" y="400"/>
                  <a:pt x="156" y="390"/>
                  <a:pt x="145" y="368"/>
                </a:cubicBezTo>
                <a:cubicBezTo>
                  <a:pt x="137" y="351"/>
                  <a:pt x="138" y="341"/>
                  <a:pt x="146" y="337"/>
                </a:cubicBezTo>
                <a:cubicBezTo>
                  <a:pt x="154" y="333"/>
                  <a:pt x="192" y="329"/>
                  <a:pt x="201" y="334"/>
                </a:cubicBezTo>
                <a:cubicBezTo>
                  <a:pt x="209" y="340"/>
                  <a:pt x="204" y="356"/>
                  <a:pt x="198" y="364"/>
                </a:cubicBezTo>
                <a:cubicBezTo>
                  <a:pt x="189" y="374"/>
                  <a:pt x="217" y="387"/>
                  <a:pt x="252" y="392"/>
                </a:cubicBezTo>
                <a:cubicBezTo>
                  <a:pt x="303" y="400"/>
                  <a:pt x="337" y="406"/>
                  <a:pt x="363" y="401"/>
                </a:cubicBezTo>
                <a:cubicBezTo>
                  <a:pt x="343" y="320"/>
                  <a:pt x="363" y="270"/>
                  <a:pt x="364" y="246"/>
                </a:cubicBezTo>
                <a:cubicBezTo>
                  <a:pt x="365" y="215"/>
                  <a:pt x="372" y="187"/>
                  <a:pt x="384" y="199"/>
                </a:cubicBezTo>
                <a:cubicBezTo>
                  <a:pt x="401" y="214"/>
                  <a:pt x="412" y="211"/>
                  <a:pt x="417" y="196"/>
                </a:cubicBezTo>
                <a:cubicBezTo>
                  <a:pt x="422" y="181"/>
                  <a:pt x="416" y="163"/>
                  <a:pt x="408" y="157"/>
                </a:cubicBezTo>
                <a:cubicBezTo>
                  <a:pt x="400" y="151"/>
                  <a:pt x="384" y="166"/>
                  <a:pt x="372" y="159"/>
                </a:cubicBezTo>
                <a:cubicBezTo>
                  <a:pt x="360" y="153"/>
                  <a:pt x="362" y="142"/>
                  <a:pt x="367" y="125"/>
                </a:cubicBezTo>
                <a:cubicBezTo>
                  <a:pt x="380" y="71"/>
                  <a:pt x="368" y="39"/>
                  <a:pt x="365" y="9"/>
                </a:cubicBezTo>
                <a:cubicBezTo>
                  <a:pt x="300" y="0"/>
                  <a:pt x="167" y="7"/>
                  <a:pt x="157" y="17"/>
                </a:cubicBezTo>
                <a:close/>
              </a:path>
            </a:pathLst>
          </a:custGeom>
          <a:solidFill>
            <a:srgbClr val="FDFA8E"/>
          </a:solidFill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" name="Freeform 11"/>
          <p:cNvSpPr>
            <a:spLocks/>
          </p:cNvSpPr>
          <p:nvPr/>
        </p:nvSpPr>
        <p:spPr bwMode="auto">
          <a:xfrm>
            <a:off x="4483755" y="1789765"/>
            <a:ext cx="1770322" cy="1612979"/>
          </a:xfrm>
          <a:custGeom>
            <a:avLst/>
            <a:gdLst/>
            <a:ahLst/>
            <a:cxnLst>
              <a:cxn ang="0">
                <a:pos x="399" y="298"/>
              </a:cxn>
              <a:cxn ang="0">
                <a:pos x="412" y="298"/>
              </a:cxn>
              <a:cxn ang="0">
                <a:pos x="428" y="315"/>
              </a:cxn>
              <a:cxn ang="0">
                <a:pos x="456" y="284"/>
              </a:cxn>
              <a:cxn ang="0">
                <a:pos x="461" y="247"/>
              </a:cxn>
              <a:cxn ang="0">
                <a:pos x="427" y="255"/>
              </a:cxn>
              <a:cxn ang="0">
                <a:pos x="403" y="234"/>
              </a:cxn>
              <a:cxn ang="0">
                <a:pos x="407" y="161"/>
              </a:cxn>
              <a:cxn ang="0">
                <a:pos x="405" y="11"/>
              </a:cxn>
              <a:cxn ang="0">
                <a:pos x="266" y="5"/>
              </a:cxn>
              <a:cxn ang="0">
                <a:pos x="222" y="24"/>
              </a:cxn>
              <a:cxn ang="0">
                <a:pos x="220" y="61"/>
              </a:cxn>
              <a:cxn ang="0">
                <a:pos x="171" y="54"/>
              </a:cxn>
              <a:cxn ang="0">
                <a:pos x="179" y="28"/>
              </a:cxn>
              <a:cxn ang="0">
                <a:pos x="156" y="15"/>
              </a:cxn>
              <a:cxn ang="0">
                <a:pos x="53" y="13"/>
              </a:cxn>
              <a:cxn ang="0">
                <a:pos x="52" y="192"/>
              </a:cxn>
              <a:cxn ang="0">
                <a:pos x="57" y="278"/>
              </a:cxn>
              <a:cxn ang="0">
                <a:pos x="40" y="287"/>
              </a:cxn>
              <a:cxn ang="0">
                <a:pos x="11" y="291"/>
              </a:cxn>
              <a:cxn ang="0">
                <a:pos x="17" y="340"/>
              </a:cxn>
              <a:cxn ang="0">
                <a:pos x="40" y="335"/>
              </a:cxn>
              <a:cxn ang="0">
                <a:pos x="58" y="326"/>
              </a:cxn>
              <a:cxn ang="0">
                <a:pos x="53" y="403"/>
              </a:cxn>
              <a:cxn ang="0">
                <a:pos x="185" y="398"/>
              </a:cxn>
              <a:cxn ang="0">
                <a:pos x="243" y="428"/>
              </a:cxn>
              <a:cxn ang="0">
                <a:pos x="258" y="465"/>
              </a:cxn>
              <a:cxn ang="0">
                <a:pos x="306" y="441"/>
              </a:cxn>
              <a:cxn ang="0">
                <a:pos x="286" y="418"/>
              </a:cxn>
              <a:cxn ang="0">
                <a:pos x="333" y="397"/>
              </a:cxn>
              <a:cxn ang="0">
                <a:pos x="406" y="398"/>
              </a:cxn>
              <a:cxn ang="0">
                <a:pos x="399" y="298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solidFill>
            <a:srgbClr val="FDFA8E"/>
          </a:solidFill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" name="Freeform 12"/>
          <p:cNvSpPr>
            <a:spLocks/>
          </p:cNvSpPr>
          <p:nvPr/>
        </p:nvSpPr>
        <p:spPr bwMode="auto">
          <a:xfrm>
            <a:off x="7314669" y="3099947"/>
            <a:ext cx="1361787" cy="1409173"/>
          </a:xfrm>
          <a:custGeom>
            <a:avLst/>
            <a:gdLst/>
            <a:ahLst/>
            <a:cxnLst>
              <a:cxn ang="0">
                <a:pos x="152" y="22"/>
              </a:cxn>
              <a:cxn ang="0">
                <a:pos x="178" y="60"/>
              </a:cxn>
              <a:cxn ang="0">
                <a:pos x="129" y="69"/>
              </a:cxn>
              <a:cxn ang="0">
                <a:pos x="100" y="50"/>
              </a:cxn>
              <a:cxn ang="0">
                <a:pos x="108" y="23"/>
              </a:cxn>
              <a:cxn ang="0">
                <a:pos x="9" y="19"/>
              </a:cxn>
              <a:cxn ang="0">
                <a:pos x="9" y="154"/>
              </a:cxn>
              <a:cxn ang="0">
                <a:pos x="26" y="236"/>
              </a:cxn>
              <a:cxn ang="0">
                <a:pos x="49" y="209"/>
              </a:cxn>
              <a:cxn ang="0">
                <a:pos x="64" y="250"/>
              </a:cxn>
              <a:cxn ang="0">
                <a:pos x="47" y="284"/>
              </a:cxn>
              <a:cxn ang="0">
                <a:pos x="24" y="277"/>
              </a:cxn>
              <a:cxn ang="0">
                <a:pos x="9" y="325"/>
              </a:cxn>
              <a:cxn ang="0">
                <a:pos x="10" y="410"/>
              </a:cxn>
              <a:cxn ang="0">
                <a:pos x="360" y="410"/>
              </a:cxn>
              <a:cxn ang="0">
                <a:pos x="360" y="29"/>
              </a:cxn>
              <a:cxn ang="0">
                <a:pos x="152" y="22"/>
              </a:cxn>
            </a:cxnLst>
            <a:rect l="0" t="0" r="r" b="b"/>
            <a:pathLst>
              <a:path w="360" h="410">
                <a:moveTo>
                  <a:pt x="152" y="22"/>
                </a:moveTo>
                <a:cubicBezTo>
                  <a:pt x="141" y="31"/>
                  <a:pt x="182" y="46"/>
                  <a:pt x="178" y="60"/>
                </a:cubicBezTo>
                <a:cubicBezTo>
                  <a:pt x="173" y="73"/>
                  <a:pt x="149" y="70"/>
                  <a:pt x="129" y="69"/>
                </a:cubicBezTo>
                <a:cubicBezTo>
                  <a:pt x="108" y="68"/>
                  <a:pt x="100" y="61"/>
                  <a:pt x="100" y="50"/>
                </a:cubicBezTo>
                <a:cubicBezTo>
                  <a:pt x="101" y="39"/>
                  <a:pt x="119" y="29"/>
                  <a:pt x="108" y="23"/>
                </a:cubicBezTo>
                <a:cubicBezTo>
                  <a:pt x="82" y="10"/>
                  <a:pt x="20" y="16"/>
                  <a:pt x="9" y="19"/>
                </a:cubicBezTo>
                <a:cubicBezTo>
                  <a:pt x="20" y="71"/>
                  <a:pt x="12" y="137"/>
                  <a:pt x="9" y="154"/>
                </a:cubicBezTo>
                <a:cubicBezTo>
                  <a:pt x="0" y="197"/>
                  <a:pt x="9" y="233"/>
                  <a:pt x="26" y="236"/>
                </a:cubicBezTo>
                <a:cubicBezTo>
                  <a:pt x="33" y="237"/>
                  <a:pt x="34" y="212"/>
                  <a:pt x="49" y="209"/>
                </a:cubicBezTo>
                <a:cubicBezTo>
                  <a:pt x="64" y="207"/>
                  <a:pt x="64" y="234"/>
                  <a:pt x="64" y="250"/>
                </a:cubicBezTo>
                <a:cubicBezTo>
                  <a:pt x="64" y="267"/>
                  <a:pt x="57" y="284"/>
                  <a:pt x="47" y="284"/>
                </a:cubicBezTo>
                <a:cubicBezTo>
                  <a:pt x="36" y="284"/>
                  <a:pt x="34" y="277"/>
                  <a:pt x="24" y="277"/>
                </a:cubicBezTo>
                <a:cubicBezTo>
                  <a:pt x="14" y="276"/>
                  <a:pt x="13" y="298"/>
                  <a:pt x="9" y="325"/>
                </a:cubicBezTo>
                <a:cubicBezTo>
                  <a:pt x="7" y="341"/>
                  <a:pt x="4" y="373"/>
                  <a:pt x="10" y="410"/>
                </a:cubicBezTo>
                <a:cubicBezTo>
                  <a:pt x="360" y="410"/>
                  <a:pt x="360" y="410"/>
                  <a:pt x="360" y="410"/>
                </a:cubicBezTo>
                <a:cubicBezTo>
                  <a:pt x="360" y="29"/>
                  <a:pt x="360" y="29"/>
                  <a:pt x="360" y="29"/>
                </a:cubicBezTo>
                <a:cubicBezTo>
                  <a:pt x="293" y="11"/>
                  <a:pt x="181" y="0"/>
                  <a:pt x="152" y="22"/>
                </a:cubicBezTo>
                <a:close/>
              </a:path>
            </a:pathLst>
          </a:custGeom>
          <a:solidFill>
            <a:srgbClr val="FDFA8E"/>
          </a:solidFill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" name="Freeform 13"/>
          <p:cNvSpPr>
            <a:spLocks/>
          </p:cNvSpPr>
          <p:nvPr/>
        </p:nvSpPr>
        <p:spPr bwMode="auto">
          <a:xfrm>
            <a:off x="5800683" y="2917978"/>
            <a:ext cx="1755904" cy="1591142"/>
          </a:xfrm>
          <a:custGeom>
            <a:avLst/>
            <a:gdLst/>
            <a:ahLst/>
            <a:cxnLst>
              <a:cxn ang="0">
                <a:pos x="409" y="378"/>
              </a:cxn>
              <a:cxn ang="0">
                <a:pos x="424" y="330"/>
              </a:cxn>
              <a:cxn ang="0">
                <a:pos x="447" y="337"/>
              </a:cxn>
              <a:cxn ang="0">
                <a:pos x="464" y="303"/>
              </a:cxn>
              <a:cxn ang="0">
                <a:pos x="449" y="262"/>
              </a:cxn>
              <a:cxn ang="0">
                <a:pos x="426" y="289"/>
              </a:cxn>
              <a:cxn ang="0">
                <a:pos x="409" y="207"/>
              </a:cxn>
              <a:cxn ang="0">
                <a:pos x="409" y="72"/>
              </a:cxn>
              <a:cxn ang="0">
                <a:pos x="298" y="63"/>
              </a:cxn>
              <a:cxn ang="0">
                <a:pos x="244" y="35"/>
              </a:cxn>
              <a:cxn ang="0">
                <a:pos x="247" y="5"/>
              </a:cxn>
              <a:cxn ang="0">
                <a:pos x="192" y="8"/>
              </a:cxn>
              <a:cxn ang="0">
                <a:pos x="191" y="39"/>
              </a:cxn>
              <a:cxn ang="0">
                <a:pos x="131" y="63"/>
              </a:cxn>
              <a:cxn ang="0">
                <a:pos x="58" y="70"/>
              </a:cxn>
              <a:cxn ang="0">
                <a:pos x="59" y="183"/>
              </a:cxn>
              <a:cxn ang="0">
                <a:pos x="47" y="255"/>
              </a:cxn>
              <a:cxn ang="0">
                <a:pos x="25" y="266"/>
              </a:cxn>
              <a:cxn ang="0">
                <a:pos x="2" y="282"/>
              </a:cxn>
              <a:cxn ang="0">
                <a:pos x="12" y="320"/>
              </a:cxn>
              <a:cxn ang="0">
                <a:pos x="41" y="310"/>
              </a:cxn>
              <a:cxn ang="0">
                <a:pos x="59" y="305"/>
              </a:cxn>
              <a:cxn ang="0">
                <a:pos x="54" y="383"/>
              </a:cxn>
              <a:cxn ang="0">
                <a:pos x="63" y="463"/>
              </a:cxn>
              <a:cxn ang="0">
                <a:pos x="410" y="463"/>
              </a:cxn>
              <a:cxn ang="0">
                <a:pos x="409" y="378"/>
              </a:cxn>
            </a:cxnLst>
            <a:rect l="0" t="0" r="r" b="b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solidFill>
            <a:srgbClr val="FDFA8E"/>
          </a:solidFill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" name="Freeform 14"/>
          <p:cNvSpPr>
            <a:spLocks/>
          </p:cNvSpPr>
          <p:nvPr/>
        </p:nvSpPr>
        <p:spPr bwMode="auto">
          <a:xfrm>
            <a:off x="7273014" y="1577225"/>
            <a:ext cx="1403442" cy="1773113"/>
          </a:xfrm>
          <a:custGeom>
            <a:avLst/>
            <a:gdLst/>
            <a:ahLst/>
            <a:cxnLst>
              <a:cxn ang="0">
                <a:pos x="222" y="65"/>
              </a:cxn>
              <a:cxn ang="0">
                <a:pos x="204" y="33"/>
              </a:cxn>
              <a:cxn ang="0">
                <a:pos x="179" y="6"/>
              </a:cxn>
              <a:cxn ang="0">
                <a:pos x="130" y="16"/>
              </a:cxn>
              <a:cxn ang="0">
                <a:pos x="157" y="43"/>
              </a:cxn>
              <a:cxn ang="0">
                <a:pos x="119" y="71"/>
              </a:cxn>
              <a:cxn ang="0">
                <a:pos x="22" y="70"/>
              </a:cxn>
              <a:cxn ang="0">
                <a:pos x="24" y="186"/>
              </a:cxn>
              <a:cxn ang="0">
                <a:pos x="29" y="220"/>
              </a:cxn>
              <a:cxn ang="0">
                <a:pos x="65" y="218"/>
              </a:cxn>
              <a:cxn ang="0">
                <a:pos x="74" y="257"/>
              </a:cxn>
              <a:cxn ang="0">
                <a:pos x="41" y="260"/>
              </a:cxn>
              <a:cxn ang="0">
                <a:pos x="21" y="307"/>
              </a:cxn>
              <a:cxn ang="0">
                <a:pos x="20" y="462"/>
              </a:cxn>
              <a:cxn ang="0">
                <a:pos x="119" y="466"/>
              </a:cxn>
              <a:cxn ang="0">
                <a:pos x="111" y="493"/>
              </a:cxn>
              <a:cxn ang="0">
                <a:pos x="140" y="512"/>
              </a:cxn>
              <a:cxn ang="0">
                <a:pos x="189" y="503"/>
              </a:cxn>
              <a:cxn ang="0">
                <a:pos x="163" y="465"/>
              </a:cxn>
              <a:cxn ang="0">
                <a:pos x="371" y="472"/>
              </a:cxn>
              <a:cxn ang="0">
                <a:pos x="371" y="58"/>
              </a:cxn>
              <a:cxn ang="0">
                <a:pos x="222" y="65"/>
              </a:cxn>
            </a:cxnLst>
            <a:rect l="0" t="0" r="r" b="b"/>
            <a:pathLst>
              <a:path w="371" h="516">
                <a:moveTo>
                  <a:pt x="222" y="65"/>
                </a:moveTo>
                <a:cubicBezTo>
                  <a:pt x="205" y="60"/>
                  <a:pt x="194" y="50"/>
                  <a:pt x="204" y="33"/>
                </a:cubicBezTo>
                <a:cubicBezTo>
                  <a:pt x="213" y="16"/>
                  <a:pt x="194" y="11"/>
                  <a:pt x="179" y="6"/>
                </a:cubicBezTo>
                <a:cubicBezTo>
                  <a:pt x="163" y="1"/>
                  <a:pt x="132" y="0"/>
                  <a:pt x="130" y="16"/>
                </a:cubicBezTo>
                <a:cubicBezTo>
                  <a:pt x="128" y="31"/>
                  <a:pt x="150" y="36"/>
                  <a:pt x="157" y="43"/>
                </a:cubicBezTo>
                <a:cubicBezTo>
                  <a:pt x="164" y="50"/>
                  <a:pt x="148" y="65"/>
                  <a:pt x="119" y="71"/>
                </a:cubicBezTo>
                <a:cubicBezTo>
                  <a:pt x="95" y="76"/>
                  <a:pt x="65" y="76"/>
                  <a:pt x="22" y="70"/>
                </a:cubicBezTo>
                <a:cubicBezTo>
                  <a:pt x="25" y="100"/>
                  <a:pt x="37" y="132"/>
                  <a:pt x="24" y="186"/>
                </a:cubicBezTo>
                <a:cubicBezTo>
                  <a:pt x="19" y="203"/>
                  <a:pt x="17" y="214"/>
                  <a:pt x="29" y="220"/>
                </a:cubicBezTo>
                <a:cubicBezTo>
                  <a:pt x="41" y="227"/>
                  <a:pt x="57" y="212"/>
                  <a:pt x="65" y="218"/>
                </a:cubicBezTo>
                <a:cubicBezTo>
                  <a:pt x="73" y="224"/>
                  <a:pt x="79" y="242"/>
                  <a:pt x="74" y="257"/>
                </a:cubicBezTo>
                <a:cubicBezTo>
                  <a:pt x="69" y="272"/>
                  <a:pt x="58" y="275"/>
                  <a:pt x="41" y="260"/>
                </a:cubicBezTo>
                <a:cubicBezTo>
                  <a:pt x="29" y="248"/>
                  <a:pt x="22" y="276"/>
                  <a:pt x="21" y="307"/>
                </a:cubicBezTo>
                <a:cubicBezTo>
                  <a:pt x="20" y="331"/>
                  <a:pt x="0" y="381"/>
                  <a:pt x="20" y="462"/>
                </a:cubicBezTo>
                <a:cubicBezTo>
                  <a:pt x="31" y="459"/>
                  <a:pt x="93" y="453"/>
                  <a:pt x="119" y="466"/>
                </a:cubicBezTo>
                <a:cubicBezTo>
                  <a:pt x="130" y="472"/>
                  <a:pt x="112" y="482"/>
                  <a:pt x="111" y="493"/>
                </a:cubicBezTo>
                <a:cubicBezTo>
                  <a:pt x="111" y="504"/>
                  <a:pt x="119" y="511"/>
                  <a:pt x="140" y="512"/>
                </a:cubicBezTo>
                <a:cubicBezTo>
                  <a:pt x="160" y="513"/>
                  <a:pt x="184" y="516"/>
                  <a:pt x="189" y="503"/>
                </a:cubicBezTo>
                <a:cubicBezTo>
                  <a:pt x="193" y="489"/>
                  <a:pt x="152" y="474"/>
                  <a:pt x="163" y="465"/>
                </a:cubicBezTo>
                <a:cubicBezTo>
                  <a:pt x="192" y="443"/>
                  <a:pt x="304" y="454"/>
                  <a:pt x="371" y="472"/>
                </a:cubicBezTo>
                <a:cubicBezTo>
                  <a:pt x="371" y="58"/>
                  <a:pt x="371" y="58"/>
                  <a:pt x="371" y="58"/>
                </a:cubicBezTo>
                <a:cubicBezTo>
                  <a:pt x="308" y="53"/>
                  <a:pt x="235" y="69"/>
                  <a:pt x="222" y="65"/>
                </a:cubicBezTo>
                <a:close/>
              </a:path>
            </a:pathLst>
          </a:custGeom>
          <a:solidFill>
            <a:srgbClr val="FDFA8E"/>
          </a:solidFill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" name="Freeform 15"/>
          <p:cNvSpPr>
            <a:spLocks/>
          </p:cNvSpPr>
          <p:nvPr/>
        </p:nvSpPr>
        <p:spPr bwMode="auto">
          <a:xfrm>
            <a:off x="4631148" y="3130518"/>
            <a:ext cx="1425871" cy="1378602"/>
          </a:xfrm>
          <a:custGeom>
            <a:avLst/>
            <a:gdLst/>
            <a:ahLst/>
            <a:cxnLst>
              <a:cxn ang="0">
                <a:pos x="363" y="321"/>
              </a:cxn>
              <a:cxn ang="0">
                <a:pos x="368" y="243"/>
              </a:cxn>
              <a:cxn ang="0">
                <a:pos x="350" y="248"/>
              </a:cxn>
              <a:cxn ang="0">
                <a:pos x="321" y="258"/>
              </a:cxn>
              <a:cxn ang="0">
                <a:pos x="311" y="220"/>
              </a:cxn>
              <a:cxn ang="0">
                <a:pos x="334" y="204"/>
              </a:cxn>
              <a:cxn ang="0">
                <a:pos x="356" y="193"/>
              </a:cxn>
              <a:cxn ang="0">
                <a:pos x="368" y="121"/>
              </a:cxn>
              <a:cxn ang="0">
                <a:pos x="367" y="8"/>
              </a:cxn>
              <a:cxn ang="0">
                <a:pos x="294" y="7"/>
              </a:cxn>
              <a:cxn ang="0">
                <a:pos x="247" y="28"/>
              </a:cxn>
              <a:cxn ang="0">
                <a:pos x="267" y="51"/>
              </a:cxn>
              <a:cxn ang="0">
                <a:pos x="219" y="75"/>
              </a:cxn>
              <a:cxn ang="0">
                <a:pos x="204" y="38"/>
              </a:cxn>
              <a:cxn ang="0">
                <a:pos x="146" y="8"/>
              </a:cxn>
              <a:cxn ang="0">
                <a:pos x="14" y="13"/>
              </a:cxn>
              <a:cxn ang="0">
                <a:pos x="3" y="133"/>
              </a:cxn>
              <a:cxn ang="0">
                <a:pos x="24" y="175"/>
              </a:cxn>
              <a:cxn ang="0">
                <a:pos x="44" y="148"/>
              </a:cxn>
              <a:cxn ang="0">
                <a:pos x="66" y="184"/>
              </a:cxn>
              <a:cxn ang="0">
                <a:pos x="31" y="227"/>
              </a:cxn>
              <a:cxn ang="0">
                <a:pos x="2" y="255"/>
              </a:cxn>
              <a:cxn ang="0">
                <a:pos x="15" y="401"/>
              </a:cxn>
              <a:cxn ang="0">
                <a:pos x="372" y="401"/>
              </a:cxn>
              <a:cxn ang="0">
                <a:pos x="363" y="321"/>
              </a:cxn>
            </a:cxnLst>
            <a:rect l="0" t="0" r="r" b="b"/>
            <a:pathLst>
              <a:path w="377" h="401">
                <a:moveTo>
                  <a:pt x="363" y="321"/>
                </a:moveTo>
                <a:cubicBezTo>
                  <a:pt x="367" y="277"/>
                  <a:pt x="377" y="253"/>
                  <a:pt x="368" y="243"/>
                </a:cubicBezTo>
                <a:cubicBezTo>
                  <a:pt x="362" y="235"/>
                  <a:pt x="356" y="237"/>
                  <a:pt x="350" y="248"/>
                </a:cubicBezTo>
                <a:cubicBezTo>
                  <a:pt x="343" y="260"/>
                  <a:pt x="332" y="270"/>
                  <a:pt x="321" y="258"/>
                </a:cubicBezTo>
                <a:cubicBezTo>
                  <a:pt x="311" y="245"/>
                  <a:pt x="309" y="233"/>
                  <a:pt x="311" y="220"/>
                </a:cubicBezTo>
                <a:cubicBezTo>
                  <a:pt x="313" y="208"/>
                  <a:pt x="319" y="192"/>
                  <a:pt x="334" y="204"/>
                </a:cubicBezTo>
                <a:cubicBezTo>
                  <a:pt x="350" y="217"/>
                  <a:pt x="355" y="198"/>
                  <a:pt x="356" y="193"/>
                </a:cubicBezTo>
                <a:cubicBezTo>
                  <a:pt x="360" y="180"/>
                  <a:pt x="366" y="143"/>
                  <a:pt x="368" y="121"/>
                </a:cubicBezTo>
                <a:cubicBezTo>
                  <a:pt x="370" y="98"/>
                  <a:pt x="372" y="32"/>
                  <a:pt x="367" y="8"/>
                </a:cubicBezTo>
                <a:cubicBezTo>
                  <a:pt x="329" y="19"/>
                  <a:pt x="321" y="10"/>
                  <a:pt x="294" y="7"/>
                </a:cubicBezTo>
                <a:cubicBezTo>
                  <a:pt x="268" y="4"/>
                  <a:pt x="248" y="16"/>
                  <a:pt x="247" y="28"/>
                </a:cubicBezTo>
                <a:cubicBezTo>
                  <a:pt x="247" y="39"/>
                  <a:pt x="267" y="35"/>
                  <a:pt x="267" y="51"/>
                </a:cubicBezTo>
                <a:cubicBezTo>
                  <a:pt x="267" y="57"/>
                  <a:pt x="257" y="79"/>
                  <a:pt x="219" y="75"/>
                </a:cubicBezTo>
                <a:cubicBezTo>
                  <a:pt x="180" y="71"/>
                  <a:pt x="200" y="50"/>
                  <a:pt x="204" y="38"/>
                </a:cubicBezTo>
                <a:cubicBezTo>
                  <a:pt x="208" y="23"/>
                  <a:pt x="175" y="13"/>
                  <a:pt x="146" y="8"/>
                </a:cubicBezTo>
                <a:cubicBezTo>
                  <a:pt x="107" y="0"/>
                  <a:pt x="34" y="13"/>
                  <a:pt x="14" y="13"/>
                </a:cubicBezTo>
                <a:cubicBezTo>
                  <a:pt x="20" y="64"/>
                  <a:pt x="3" y="107"/>
                  <a:pt x="3" y="133"/>
                </a:cubicBezTo>
                <a:cubicBezTo>
                  <a:pt x="4" y="147"/>
                  <a:pt x="12" y="175"/>
                  <a:pt x="24" y="175"/>
                </a:cubicBezTo>
                <a:cubicBezTo>
                  <a:pt x="36" y="175"/>
                  <a:pt x="31" y="148"/>
                  <a:pt x="44" y="148"/>
                </a:cubicBezTo>
                <a:cubicBezTo>
                  <a:pt x="58" y="148"/>
                  <a:pt x="69" y="167"/>
                  <a:pt x="66" y="184"/>
                </a:cubicBezTo>
                <a:cubicBezTo>
                  <a:pt x="64" y="200"/>
                  <a:pt x="60" y="230"/>
                  <a:pt x="31" y="227"/>
                </a:cubicBezTo>
                <a:cubicBezTo>
                  <a:pt x="2" y="225"/>
                  <a:pt x="0" y="241"/>
                  <a:pt x="2" y="255"/>
                </a:cubicBezTo>
                <a:cubicBezTo>
                  <a:pt x="4" y="265"/>
                  <a:pt x="14" y="341"/>
                  <a:pt x="15" y="401"/>
                </a:cubicBezTo>
                <a:cubicBezTo>
                  <a:pt x="372" y="401"/>
                  <a:pt x="372" y="401"/>
                  <a:pt x="372" y="401"/>
                </a:cubicBezTo>
                <a:cubicBezTo>
                  <a:pt x="367" y="379"/>
                  <a:pt x="360" y="341"/>
                  <a:pt x="363" y="321"/>
                </a:cubicBezTo>
                <a:close/>
              </a:path>
            </a:pathLst>
          </a:custGeom>
          <a:solidFill>
            <a:srgbClr val="FDFA8E"/>
          </a:solidFill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" name="Freeform 16"/>
          <p:cNvSpPr>
            <a:spLocks/>
          </p:cNvSpPr>
          <p:nvPr/>
        </p:nvSpPr>
        <p:spPr bwMode="auto">
          <a:xfrm>
            <a:off x="3347864" y="3099947"/>
            <a:ext cx="1544427" cy="1409173"/>
          </a:xfrm>
          <a:custGeom>
            <a:avLst/>
            <a:gdLst/>
            <a:ahLst/>
            <a:cxnLst>
              <a:cxn ang="0">
                <a:pos x="370" y="236"/>
              </a:cxn>
              <a:cxn ang="0">
                <a:pos x="405" y="193"/>
              </a:cxn>
              <a:cxn ang="0">
                <a:pos x="383" y="157"/>
              </a:cxn>
              <a:cxn ang="0">
                <a:pos x="363" y="184"/>
              </a:cxn>
              <a:cxn ang="0">
                <a:pos x="342" y="142"/>
              </a:cxn>
              <a:cxn ang="0">
                <a:pos x="353" y="22"/>
              </a:cxn>
              <a:cxn ang="0">
                <a:pos x="166" y="18"/>
              </a:cxn>
              <a:cxn ang="0">
                <a:pos x="191" y="55"/>
              </a:cxn>
              <a:cxn ang="0">
                <a:pos x="142" y="65"/>
              </a:cxn>
              <a:cxn ang="0">
                <a:pos x="114" y="45"/>
              </a:cxn>
              <a:cxn ang="0">
                <a:pos x="121" y="19"/>
              </a:cxn>
              <a:cxn ang="0">
                <a:pos x="0" y="22"/>
              </a:cxn>
              <a:cxn ang="0">
                <a:pos x="0" y="410"/>
              </a:cxn>
              <a:cxn ang="0">
                <a:pos x="354" y="410"/>
              </a:cxn>
              <a:cxn ang="0">
                <a:pos x="341" y="264"/>
              </a:cxn>
              <a:cxn ang="0">
                <a:pos x="370" y="236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solidFill>
            <a:srgbClr val="FDFA8E"/>
          </a:solidFill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" name="Freeform 17"/>
          <p:cNvSpPr>
            <a:spLocks/>
          </p:cNvSpPr>
          <p:nvPr/>
        </p:nvSpPr>
        <p:spPr bwMode="auto">
          <a:xfrm>
            <a:off x="3347864" y="1604884"/>
            <a:ext cx="1422667" cy="1732351"/>
          </a:xfrm>
          <a:custGeom>
            <a:avLst/>
            <a:gdLst/>
            <a:ahLst/>
            <a:cxnLst>
              <a:cxn ang="0">
                <a:pos x="121" y="454"/>
              </a:cxn>
              <a:cxn ang="0">
                <a:pos x="114" y="480"/>
              </a:cxn>
              <a:cxn ang="0">
                <a:pos x="142" y="500"/>
              </a:cxn>
              <a:cxn ang="0">
                <a:pos x="191" y="490"/>
              </a:cxn>
              <a:cxn ang="0">
                <a:pos x="166" y="453"/>
              </a:cxn>
              <a:cxn ang="0">
                <a:pos x="353" y="457"/>
              </a:cxn>
              <a:cxn ang="0">
                <a:pos x="358" y="380"/>
              </a:cxn>
              <a:cxn ang="0">
                <a:pos x="340" y="389"/>
              </a:cxn>
              <a:cxn ang="0">
                <a:pos x="317" y="394"/>
              </a:cxn>
              <a:cxn ang="0">
                <a:pos x="311" y="345"/>
              </a:cxn>
              <a:cxn ang="0">
                <a:pos x="340" y="341"/>
              </a:cxn>
              <a:cxn ang="0">
                <a:pos x="357" y="332"/>
              </a:cxn>
              <a:cxn ang="0">
                <a:pos x="352" y="246"/>
              </a:cxn>
              <a:cxn ang="0">
                <a:pos x="353" y="67"/>
              </a:cxn>
              <a:cxn ang="0">
                <a:pos x="160" y="64"/>
              </a:cxn>
              <a:cxn ang="0">
                <a:pos x="149" y="54"/>
              </a:cxn>
              <a:cxn ang="0">
                <a:pos x="165" y="33"/>
              </a:cxn>
              <a:cxn ang="0">
                <a:pos x="148" y="13"/>
              </a:cxn>
              <a:cxn ang="0">
                <a:pos x="90" y="16"/>
              </a:cxn>
              <a:cxn ang="0">
                <a:pos x="108" y="53"/>
              </a:cxn>
              <a:cxn ang="0">
                <a:pos x="0" y="62"/>
              </a:cxn>
              <a:cxn ang="0">
                <a:pos x="0" y="457"/>
              </a:cxn>
              <a:cxn ang="0">
                <a:pos x="121" y="454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solidFill>
            <a:srgbClr val="FDFA8E"/>
          </a:solidFill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" name="Сердце 34">
            <a:hlinkClick r:id="" action="ppaction://hlinkshowjump?jump=nextslide"/>
          </p:cNvPr>
          <p:cNvSpPr/>
          <p:nvPr/>
        </p:nvSpPr>
        <p:spPr>
          <a:xfrm>
            <a:off x="8316416" y="6021288"/>
            <a:ext cx="648072" cy="648072"/>
          </a:xfrm>
          <a:prstGeom prst="heart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9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/>
          <p:nvPr/>
        </p:nvGrpSpPr>
        <p:grpSpPr>
          <a:xfrm>
            <a:off x="0" y="3260981"/>
            <a:ext cx="3419872" cy="3480388"/>
            <a:chOff x="0" y="3260981"/>
            <a:chExt cx="3419872" cy="3480388"/>
          </a:xfrm>
        </p:grpSpPr>
        <p:pic>
          <p:nvPicPr>
            <p:cNvPr id="6" name="Picture 2" descr="http://nd05.jxs.cz/895/191/af3bbfc930_82114212_o2.pn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0" y="4719381"/>
              <a:ext cx="3419872" cy="1949979"/>
            </a:xfrm>
            <a:prstGeom prst="rect">
              <a:avLst/>
            </a:prstGeom>
            <a:noFill/>
          </p:spPr>
        </p:pic>
        <p:pic>
          <p:nvPicPr>
            <p:cNvPr id="5" name="Picture 2" descr="http://dc719.4shared.com/img/CnOAGgCEce/s7/1476f51beb0/001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251520" y="3260981"/>
              <a:ext cx="2232248" cy="3480388"/>
            </a:xfrm>
            <a:prstGeom prst="rect">
              <a:avLst/>
            </a:prstGeom>
            <a:noFill/>
          </p:spPr>
        </p:pic>
      </p:grpSp>
      <p:pic>
        <p:nvPicPr>
          <p:cNvPr id="7" name="Picture 6" descr="http://wallpapers4wall.com/wp-content/uploads/2014/12/Disney-HD-Wallpaper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419872" y="656692"/>
            <a:ext cx="5040560" cy="3780420"/>
          </a:xfrm>
          <a:prstGeom prst="rect">
            <a:avLst/>
          </a:prstGeom>
          <a:ln w="1905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Выноска-облако 7"/>
          <p:cNvSpPr/>
          <p:nvPr/>
        </p:nvSpPr>
        <p:spPr>
          <a:xfrm>
            <a:off x="467544" y="836712"/>
            <a:ext cx="2592288" cy="1872208"/>
          </a:xfrm>
          <a:prstGeom prst="cloudCallou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писал ручкой</a:t>
            </a:r>
            <a:endParaRPr lang="ru-RU" sz="3600" b="1" dirty="0">
              <a:solidFill>
                <a:srgbClr val="00206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Багетная рамка 9"/>
          <p:cNvSpPr/>
          <p:nvPr/>
        </p:nvSpPr>
        <p:spPr>
          <a:xfrm>
            <a:off x="4067944" y="4653136"/>
            <a:ext cx="864096" cy="792088"/>
          </a:xfrm>
          <a:prstGeom prst="bevel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И.п.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7" name="Багетная рамка 16"/>
          <p:cNvSpPr/>
          <p:nvPr/>
        </p:nvSpPr>
        <p:spPr>
          <a:xfrm>
            <a:off x="4067944" y="5589240"/>
            <a:ext cx="864096" cy="792088"/>
          </a:xfrm>
          <a:prstGeom prst="bevel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В.п.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8" name="Багетная рамка 17"/>
          <p:cNvSpPr/>
          <p:nvPr/>
        </p:nvSpPr>
        <p:spPr>
          <a:xfrm>
            <a:off x="5508104" y="4653136"/>
            <a:ext cx="864096" cy="792088"/>
          </a:xfrm>
          <a:prstGeom prst="bevel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Р.п.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9" name="Багетная рамка 18"/>
          <p:cNvSpPr/>
          <p:nvPr/>
        </p:nvSpPr>
        <p:spPr>
          <a:xfrm>
            <a:off x="5508104" y="5589240"/>
            <a:ext cx="864096" cy="792088"/>
          </a:xfrm>
          <a:prstGeom prst="bevel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Т.п.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0" name="Багетная рамка 19"/>
          <p:cNvSpPr/>
          <p:nvPr/>
        </p:nvSpPr>
        <p:spPr>
          <a:xfrm>
            <a:off x="6948264" y="4653136"/>
            <a:ext cx="864096" cy="792088"/>
          </a:xfrm>
          <a:prstGeom prst="bevel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Д.п.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1" name="Багетная рамка 20"/>
          <p:cNvSpPr/>
          <p:nvPr/>
        </p:nvSpPr>
        <p:spPr>
          <a:xfrm>
            <a:off x="6948264" y="5589240"/>
            <a:ext cx="864096" cy="792088"/>
          </a:xfrm>
          <a:prstGeom prst="bevel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П.п.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4" name="Freeform 7"/>
          <p:cNvSpPr>
            <a:spLocks/>
          </p:cNvSpPr>
          <p:nvPr/>
        </p:nvSpPr>
        <p:spPr bwMode="auto">
          <a:xfrm>
            <a:off x="5818306" y="476672"/>
            <a:ext cx="1549233" cy="1543103"/>
          </a:xfrm>
          <a:custGeom>
            <a:avLst/>
            <a:gdLst/>
            <a:ahLst/>
            <a:cxnLst>
              <a:cxn ang="0">
                <a:pos x="56" y="87"/>
              </a:cxn>
              <a:cxn ang="0">
                <a:pos x="34" y="127"/>
              </a:cxn>
              <a:cxn ang="0">
                <a:pos x="7" y="175"/>
              </a:cxn>
              <a:cxn ang="0">
                <a:pos x="39" y="185"/>
              </a:cxn>
              <a:cxn ang="0">
                <a:pos x="57" y="207"/>
              </a:cxn>
              <a:cxn ang="0">
                <a:pos x="52" y="393"/>
              </a:cxn>
              <a:cxn ang="0">
                <a:pos x="153" y="400"/>
              </a:cxn>
              <a:cxn ang="0">
                <a:pos x="146" y="426"/>
              </a:cxn>
              <a:cxn ang="0">
                <a:pos x="174" y="445"/>
              </a:cxn>
              <a:cxn ang="0">
                <a:pos x="223" y="436"/>
              </a:cxn>
              <a:cxn ang="0">
                <a:pos x="198" y="398"/>
              </a:cxn>
              <a:cxn ang="0">
                <a:pos x="406" y="390"/>
              </a:cxn>
              <a:cxn ang="0">
                <a:pos x="400" y="286"/>
              </a:cxn>
              <a:cxn ang="0">
                <a:pos x="372" y="259"/>
              </a:cxn>
              <a:cxn ang="0">
                <a:pos x="366" y="198"/>
              </a:cxn>
              <a:cxn ang="0">
                <a:pos x="388" y="211"/>
              </a:cxn>
              <a:cxn ang="0">
                <a:pos x="400" y="218"/>
              </a:cxn>
              <a:cxn ang="0">
                <a:pos x="401" y="57"/>
              </a:cxn>
              <a:cxn ang="0">
                <a:pos x="399" y="0"/>
              </a:cxn>
              <a:cxn ang="0">
                <a:pos x="43" y="0"/>
              </a:cxn>
              <a:cxn ang="0">
                <a:pos x="56" y="87"/>
              </a:cxn>
            </a:cxnLst>
            <a:rect l="0" t="0" r="r" b="b"/>
            <a:pathLst>
              <a:path w="409" h="449">
                <a:moveTo>
                  <a:pt x="56" y="87"/>
                </a:moveTo>
                <a:cubicBezTo>
                  <a:pt x="53" y="100"/>
                  <a:pt x="48" y="122"/>
                  <a:pt x="34" y="127"/>
                </a:cubicBezTo>
                <a:cubicBezTo>
                  <a:pt x="15" y="133"/>
                  <a:pt x="0" y="153"/>
                  <a:pt x="7" y="175"/>
                </a:cubicBezTo>
                <a:cubicBezTo>
                  <a:pt x="14" y="194"/>
                  <a:pt x="31" y="195"/>
                  <a:pt x="39" y="185"/>
                </a:cubicBezTo>
                <a:cubicBezTo>
                  <a:pt x="60" y="159"/>
                  <a:pt x="66" y="177"/>
                  <a:pt x="57" y="207"/>
                </a:cubicBezTo>
                <a:cubicBezTo>
                  <a:pt x="32" y="287"/>
                  <a:pt x="44" y="341"/>
                  <a:pt x="52" y="393"/>
                </a:cubicBezTo>
                <a:cubicBezTo>
                  <a:pt x="63" y="391"/>
                  <a:pt x="127" y="386"/>
                  <a:pt x="153" y="400"/>
                </a:cubicBezTo>
                <a:cubicBezTo>
                  <a:pt x="164" y="406"/>
                  <a:pt x="146" y="415"/>
                  <a:pt x="146" y="426"/>
                </a:cubicBezTo>
                <a:cubicBezTo>
                  <a:pt x="145" y="437"/>
                  <a:pt x="154" y="444"/>
                  <a:pt x="174" y="445"/>
                </a:cubicBezTo>
                <a:cubicBezTo>
                  <a:pt x="195" y="447"/>
                  <a:pt x="219" y="449"/>
                  <a:pt x="223" y="436"/>
                </a:cubicBezTo>
                <a:cubicBezTo>
                  <a:pt x="227" y="423"/>
                  <a:pt x="188" y="408"/>
                  <a:pt x="198" y="398"/>
                </a:cubicBezTo>
                <a:cubicBezTo>
                  <a:pt x="208" y="388"/>
                  <a:pt x="341" y="381"/>
                  <a:pt x="406" y="390"/>
                </a:cubicBezTo>
                <a:cubicBezTo>
                  <a:pt x="399" y="342"/>
                  <a:pt x="405" y="311"/>
                  <a:pt x="400" y="286"/>
                </a:cubicBezTo>
                <a:cubicBezTo>
                  <a:pt x="397" y="274"/>
                  <a:pt x="384" y="254"/>
                  <a:pt x="372" y="259"/>
                </a:cubicBezTo>
                <a:cubicBezTo>
                  <a:pt x="342" y="272"/>
                  <a:pt x="348" y="211"/>
                  <a:pt x="366" y="198"/>
                </a:cubicBezTo>
                <a:cubicBezTo>
                  <a:pt x="384" y="186"/>
                  <a:pt x="388" y="202"/>
                  <a:pt x="388" y="211"/>
                </a:cubicBezTo>
                <a:cubicBezTo>
                  <a:pt x="388" y="220"/>
                  <a:pt x="393" y="223"/>
                  <a:pt x="400" y="218"/>
                </a:cubicBezTo>
                <a:cubicBezTo>
                  <a:pt x="406" y="212"/>
                  <a:pt x="409" y="111"/>
                  <a:pt x="401" y="57"/>
                </a:cubicBezTo>
                <a:cubicBezTo>
                  <a:pt x="399" y="43"/>
                  <a:pt x="398" y="22"/>
                  <a:pt x="39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54" y="29"/>
                  <a:pt x="62" y="63"/>
                  <a:pt x="56" y="87"/>
                </a:cubicBezTo>
                <a:close/>
              </a:path>
            </a:pathLst>
          </a:custGeom>
          <a:solidFill>
            <a:srgbClr val="FDFA8E"/>
          </a:solidFill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" name="Freeform 8"/>
          <p:cNvSpPr>
            <a:spLocks/>
          </p:cNvSpPr>
          <p:nvPr/>
        </p:nvSpPr>
        <p:spPr bwMode="auto">
          <a:xfrm>
            <a:off x="4642363" y="476672"/>
            <a:ext cx="1425871" cy="1550382"/>
          </a:xfrm>
          <a:custGeom>
            <a:avLst/>
            <a:gdLst/>
            <a:ahLst/>
            <a:cxnLst>
              <a:cxn ang="0">
                <a:pos x="13" y="154"/>
              </a:cxn>
              <a:cxn ang="0">
                <a:pos x="14" y="225"/>
              </a:cxn>
              <a:cxn ang="0">
                <a:pos x="45" y="235"/>
              </a:cxn>
              <a:cxn ang="0">
                <a:pos x="74" y="230"/>
              </a:cxn>
              <a:cxn ang="0">
                <a:pos x="67" y="272"/>
              </a:cxn>
              <a:cxn ang="0">
                <a:pos x="40" y="294"/>
              </a:cxn>
              <a:cxn ang="0">
                <a:pos x="10" y="286"/>
              </a:cxn>
              <a:cxn ang="0">
                <a:pos x="11" y="395"/>
              </a:cxn>
              <a:cxn ang="0">
                <a:pos x="114" y="397"/>
              </a:cxn>
              <a:cxn ang="0">
                <a:pos x="137" y="410"/>
              </a:cxn>
              <a:cxn ang="0">
                <a:pos x="129" y="436"/>
              </a:cxn>
              <a:cxn ang="0">
                <a:pos x="178" y="443"/>
              </a:cxn>
              <a:cxn ang="0">
                <a:pos x="180" y="406"/>
              </a:cxn>
              <a:cxn ang="0">
                <a:pos x="224" y="387"/>
              </a:cxn>
              <a:cxn ang="0">
                <a:pos x="363" y="393"/>
              </a:cxn>
              <a:cxn ang="0">
                <a:pos x="368" y="207"/>
              </a:cxn>
              <a:cxn ang="0">
                <a:pos x="350" y="185"/>
              </a:cxn>
              <a:cxn ang="0">
                <a:pos x="318" y="175"/>
              </a:cxn>
              <a:cxn ang="0">
                <a:pos x="345" y="127"/>
              </a:cxn>
              <a:cxn ang="0">
                <a:pos x="367" y="87"/>
              </a:cxn>
              <a:cxn ang="0">
                <a:pos x="354" y="0"/>
              </a:cxn>
              <a:cxn ang="0">
                <a:pos x="9" y="0"/>
              </a:cxn>
              <a:cxn ang="0">
                <a:pos x="13" y="154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solidFill>
            <a:srgbClr val="FDFA8E"/>
          </a:solidFill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" name="Freeform 9"/>
          <p:cNvSpPr>
            <a:spLocks/>
          </p:cNvSpPr>
          <p:nvPr/>
        </p:nvSpPr>
        <p:spPr bwMode="auto">
          <a:xfrm>
            <a:off x="7112804" y="476672"/>
            <a:ext cx="1563652" cy="1361134"/>
          </a:xfrm>
          <a:custGeom>
            <a:avLst/>
            <a:gdLst/>
            <a:ahLst/>
            <a:cxnLst>
              <a:cxn ang="0">
                <a:pos x="59" y="57"/>
              </a:cxn>
              <a:cxn ang="0">
                <a:pos x="58" y="218"/>
              </a:cxn>
              <a:cxn ang="0">
                <a:pos x="46" y="211"/>
              </a:cxn>
              <a:cxn ang="0">
                <a:pos x="24" y="198"/>
              </a:cxn>
              <a:cxn ang="0">
                <a:pos x="30" y="259"/>
              </a:cxn>
              <a:cxn ang="0">
                <a:pos x="58" y="286"/>
              </a:cxn>
              <a:cxn ang="0">
                <a:pos x="64" y="390"/>
              </a:cxn>
              <a:cxn ang="0">
                <a:pos x="161" y="391"/>
              </a:cxn>
              <a:cxn ang="0">
                <a:pos x="199" y="363"/>
              </a:cxn>
              <a:cxn ang="0">
                <a:pos x="172" y="336"/>
              </a:cxn>
              <a:cxn ang="0">
                <a:pos x="221" y="326"/>
              </a:cxn>
              <a:cxn ang="0">
                <a:pos x="246" y="353"/>
              </a:cxn>
              <a:cxn ang="0">
                <a:pos x="264" y="385"/>
              </a:cxn>
              <a:cxn ang="0">
                <a:pos x="413" y="378"/>
              </a:cxn>
              <a:cxn ang="0">
                <a:pos x="413" y="0"/>
              </a:cxn>
              <a:cxn ang="0">
                <a:pos x="57" y="0"/>
              </a:cxn>
              <a:cxn ang="0">
                <a:pos x="59" y="57"/>
              </a:cxn>
            </a:cxnLst>
            <a:rect l="0" t="0" r="r" b="b"/>
            <a:pathLst>
              <a:path w="413" h="396">
                <a:moveTo>
                  <a:pt x="59" y="57"/>
                </a:moveTo>
                <a:cubicBezTo>
                  <a:pt x="67" y="111"/>
                  <a:pt x="64" y="212"/>
                  <a:pt x="58" y="218"/>
                </a:cubicBezTo>
                <a:cubicBezTo>
                  <a:pt x="51" y="223"/>
                  <a:pt x="46" y="220"/>
                  <a:pt x="46" y="211"/>
                </a:cubicBezTo>
                <a:cubicBezTo>
                  <a:pt x="46" y="202"/>
                  <a:pt x="42" y="186"/>
                  <a:pt x="24" y="198"/>
                </a:cubicBezTo>
                <a:cubicBezTo>
                  <a:pt x="6" y="211"/>
                  <a:pt x="0" y="272"/>
                  <a:pt x="30" y="259"/>
                </a:cubicBezTo>
                <a:cubicBezTo>
                  <a:pt x="42" y="254"/>
                  <a:pt x="55" y="274"/>
                  <a:pt x="58" y="286"/>
                </a:cubicBezTo>
                <a:cubicBezTo>
                  <a:pt x="63" y="311"/>
                  <a:pt x="57" y="342"/>
                  <a:pt x="64" y="390"/>
                </a:cubicBezTo>
                <a:cubicBezTo>
                  <a:pt x="107" y="396"/>
                  <a:pt x="137" y="396"/>
                  <a:pt x="161" y="391"/>
                </a:cubicBezTo>
                <a:cubicBezTo>
                  <a:pt x="190" y="385"/>
                  <a:pt x="206" y="370"/>
                  <a:pt x="199" y="363"/>
                </a:cubicBezTo>
                <a:cubicBezTo>
                  <a:pt x="192" y="356"/>
                  <a:pt x="170" y="351"/>
                  <a:pt x="172" y="336"/>
                </a:cubicBezTo>
                <a:cubicBezTo>
                  <a:pt x="174" y="320"/>
                  <a:pt x="205" y="321"/>
                  <a:pt x="221" y="326"/>
                </a:cubicBezTo>
                <a:cubicBezTo>
                  <a:pt x="236" y="331"/>
                  <a:pt x="255" y="336"/>
                  <a:pt x="246" y="353"/>
                </a:cubicBezTo>
                <a:cubicBezTo>
                  <a:pt x="236" y="370"/>
                  <a:pt x="247" y="380"/>
                  <a:pt x="264" y="385"/>
                </a:cubicBezTo>
                <a:cubicBezTo>
                  <a:pt x="277" y="389"/>
                  <a:pt x="350" y="373"/>
                  <a:pt x="413" y="378"/>
                </a:cubicBezTo>
                <a:cubicBezTo>
                  <a:pt x="413" y="0"/>
                  <a:pt x="413" y="0"/>
                  <a:pt x="413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22"/>
                  <a:pt x="57" y="43"/>
                  <a:pt x="59" y="57"/>
                </a:cubicBezTo>
                <a:close/>
              </a:path>
            </a:pathLst>
          </a:custGeom>
          <a:solidFill>
            <a:srgbClr val="FDFA8E"/>
          </a:solidFill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" name="Freeform 10"/>
          <p:cNvSpPr>
            <a:spLocks/>
          </p:cNvSpPr>
          <p:nvPr/>
        </p:nvSpPr>
        <p:spPr bwMode="auto">
          <a:xfrm>
            <a:off x="5973710" y="1786854"/>
            <a:ext cx="1597295" cy="1396072"/>
          </a:xfrm>
          <a:custGeom>
            <a:avLst/>
            <a:gdLst/>
            <a:ahLst/>
            <a:cxnLst>
              <a:cxn ang="0">
                <a:pos x="157" y="17"/>
              </a:cxn>
              <a:cxn ang="0">
                <a:pos x="182" y="55"/>
              </a:cxn>
              <a:cxn ang="0">
                <a:pos x="133" y="64"/>
              </a:cxn>
              <a:cxn ang="0">
                <a:pos x="105" y="45"/>
              </a:cxn>
              <a:cxn ang="0">
                <a:pos x="112" y="19"/>
              </a:cxn>
              <a:cxn ang="0">
                <a:pos x="11" y="12"/>
              </a:cxn>
              <a:cxn ang="0">
                <a:pos x="13" y="162"/>
              </a:cxn>
              <a:cxn ang="0">
                <a:pos x="9" y="235"/>
              </a:cxn>
              <a:cxn ang="0">
                <a:pos x="33" y="256"/>
              </a:cxn>
              <a:cxn ang="0">
                <a:pos x="67" y="248"/>
              </a:cxn>
              <a:cxn ang="0">
                <a:pos x="62" y="285"/>
              </a:cxn>
              <a:cxn ang="0">
                <a:pos x="34" y="316"/>
              </a:cxn>
              <a:cxn ang="0">
                <a:pos x="18" y="299"/>
              </a:cxn>
              <a:cxn ang="0">
                <a:pos x="5" y="299"/>
              </a:cxn>
              <a:cxn ang="0">
                <a:pos x="12" y="399"/>
              </a:cxn>
              <a:cxn ang="0">
                <a:pos x="85" y="392"/>
              </a:cxn>
              <a:cxn ang="0">
                <a:pos x="145" y="368"/>
              </a:cxn>
              <a:cxn ang="0">
                <a:pos x="146" y="337"/>
              </a:cxn>
              <a:cxn ang="0">
                <a:pos x="201" y="334"/>
              </a:cxn>
              <a:cxn ang="0">
                <a:pos x="198" y="364"/>
              </a:cxn>
              <a:cxn ang="0">
                <a:pos x="252" y="392"/>
              </a:cxn>
              <a:cxn ang="0">
                <a:pos x="363" y="401"/>
              </a:cxn>
              <a:cxn ang="0">
                <a:pos x="364" y="246"/>
              </a:cxn>
              <a:cxn ang="0">
                <a:pos x="384" y="199"/>
              </a:cxn>
              <a:cxn ang="0">
                <a:pos x="417" y="196"/>
              </a:cxn>
              <a:cxn ang="0">
                <a:pos x="408" y="157"/>
              </a:cxn>
              <a:cxn ang="0">
                <a:pos x="372" y="159"/>
              </a:cxn>
              <a:cxn ang="0">
                <a:pos x="367" y="125"/>
              </a:cxn>
              <a:cxn ang="0">
                <a:pos x="365" y="9"/>
              </a:cxn>
              <a:cxn ang="0">
                <a:pos x="157" y="17"/>
              </a:cxn>
            </a:cxnLst>
            <a:rect l="0" t="0" r="r" b="b"/>
            <a:pathLst>
              <a:path w="422" h="406">
                <a:moveTo>
                  <a:pt x="157" y="17"/>
                </a:moveTo>
                <a:cubicBezTo>
                  <a:pt x="147" y="27"/>
                  <a:pt x="186" y="42"/>
                  <a:pt x="182" y="55"/>
                </a:cubicBezTo>
                <a:cubicBezTo>
                  <a:pt x="178" y="68"/>
                  <a:pt x="154" y="66"/>
                  <a:pt x="133" y="64"/>
                </a:cubicBezTo>
                <a:cubicBezTo>
                  <a:pt x="113" y="63"/>
                  <a:pt x="104" y="56"/>
                  <a:pt x="105" y="45"/>
                </a:cubicBezTo>
                <a:cubicBezTo>
                  <a:pt x="105" y="34"/>
                  <a:pt x="123" y="25"/>
                  <a:pt x="112" y="19"/>
                </a:cubicBezTo>
                <a:cubicBezTo>
                  <a:pt x="86" y="5"/>
                  <a:pt x="22" y="10"/>
                  <a:pt x="11" y="12"/>
                </a:cubicBezTo>
                <a:cubicBezTo>
                  <a:pt x="23" y="73"/>
                  <a:pt x="15" y="141"/>
                  <a:pt x="13" y="162"/>
                </a:cubicBezTo>
                <a:cubicBezTo>
                  <a:pt x="11" y="182"/>
                  <a:pt x="6" y="219"/>
                  <a:pt x="9" y="235"/>
                </a:cubicBezTo>
                <a:cubicBezTo>
                  <a:pt x="11" y="252"/>
                  <a:pt x="21" y="258"/>
                  <a:pt x="33" y="256"/>
                </a:cubicBezTo>
                <a:cubicBezTo>
                  <a:pt x="44" y="253"/>
                  <a:pt x="59" y="241"/>
                  <a:pt x="67" y="248"/>
                </a:cubicBezTo>
                <a:cubicBezTo>
                  <a:pt x="74" y="254"/>
                  <a:pt x="67" y="270"/>
                  <a:pt x="62" y="285"/>
                </a:cubicBezTo>
                <a:cubicBezTo>
                  <a:pt x="57" y="299"/>
                  <a:pt x="43" y="316"/>
                  <a:pt x="34" y="316"/>
                </a:cubicBezTo>
                <a:cubicBezTo>
                  <a:pt x="24" y="316"/>
                  <a:pt x="20" y="305"/>
                  <a:pt x="18" y="299"/>
                </a:cubicBezTo>
                <a:cubicBezTo>
                  <a:pt x="16" y="292"/>
                  <a:pt x="10" y="292"/>
                  <a:pt x="5" y="299"/>
                </a:cubicBezTo>
                <a:cubicBezTo>
                  <a:pt x="0" y="306"/>
                  <a:pt x="8" y="384"/>
                  <a:pt x="12" y="399"/>
                </a:cubicBezTo>
                <a:cubicBezTo>
                  <a:pt x="32" y="391"/>
                  <a:pt x="53" y="381"/>
                  <a:pt x="85" y="392"/>
                </a:cubicBezTo>
                <a:cubicBezTo>
                  <a:pt x="110" y="400"/>
                  <a:pt x="156" y="390"/>
                  <a:pt x="145" y="368"/>
                </a:cubicBezTo>
                <a:cubicBezTo>
                  <a:pt x="137" y="351"/>
                  <a:pt x="138" y="341"/>
                  <a:pt x="146" y="337"/>
                </a:cubicBezTo>
                <a:cubicBezTo>
                  <a:pt x="154" y="333"/>
                  <a:pt x="192" y="329"/>
                  <a:pt x="201" y="334"/>
                </a:cubicBezTo>
                <a:cubicBezTo>
                  <a:pt x="209" y="340"/>
                  <a:pt x="204" y="356"/>
                  <a:pt x="198" y="364"/>
                </a:cubicBezTo>
                <a:cubicBezTo>
                  <a:pt x="189" y="374"/>
                  <a:pt x="217" y="387"/>
                  <a:pt x="252" y="392"/>
                </a:cubicBezTo>
                <a:cubicBezTo>
                  <a:pt x="303" y="400"/>
                  <a:pt x="337" y="406"/>
                  <a:pt x="363" y="401"/>
                </a:cubicBezTo>
                <a:cubicBezTo>
                  <a:pt x="343" y="320"/>
                  <a:pt x="363" y="270"/>
                  <a:pt x="364" y="246"/>
                </a:cubicBezTo>
                <a:cubicBezTo>
                  <a:pt x="365" y="215"/>
                  <a:pt x="372" y="187"/>
                  <a:pt x="384" y="199"/>
                </a:cubicBezTo>
                <a:cubicBezTo>
                  <a:pt x="401" y="214"/>
                  <a:pt x="412" y="211"/>
                  <a:pt x="417" y="196"/>
                </a:cubicBezTo>
                <a:cubicBezTo>
                  <a:pt x="422" y="181"/>
                  <a:pt x="416" y="163"/>
                  <a:pt x="408" y="157"/>
                </a:cubicBezTo>
                <a:cubicBezTo>
                  <a:pt x="400" y="151"/>
                  <a:pt x="384" y="166"/>
                  <a:pt x="372" y="159"/>
                </a:cubicBezTo>
                <a:cubicBezTo>
                  <a:pt x="360" y="153"/>
                  <a:pt x="362" y="142"/>
                  <a:pt x="367" y="125"/>
                </a:cubicBezTo>
                <a:cubicBezTo>
                  <a:pt x="380" y="71"/>
                  <a:pt x="368" y="39"/>
                  <a:pt x="365" y="9"/>
                </a:cubicBezTo>
                <a:cubicBezTo>
                  <a:pt x="300" y="0"/>
                  <a:pt x="167" y="7"/>
                  <a:pt x="157" y="17"/>
                </a:cubicBezTo>
                <a:close/>
              </a:path>
            </a:pathLst>
          </a:custGeom>
          <a:solidFill>
            <a:srgbClr val="FDFA8E"/>
          </a:solidFill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" name="Freeform 11"/>
          <p:cNvSpPr>
            <a:spLocks/>
          </p:cNvSpPr>
          <p:nvPr/>
        </p:nvSpPr>
        <p:spPr bwMode="auto">
          <a:xfrm>
            <a:off x="4483755" y="1789765"/>
            <a:ext cx="1770322" cy="1612979"/>
          </a:xfrm>
          <a:custGeom>
            <a:avLst/>
            <a:gdLst/>
            <a:ahLst/>
            <a:cxnLst>
              <a:cxn ang="0">
                <a:pos x="399" y="298"/>
              </a:cxn>
              <a:cxn ang="0">
                <a:pos x="412" y="298"/>
              </a:cxn>
              <a:cxn ang="0">
                <a:pos x="428" y="315"/>
              </a:cxn>
              <a:cxn ang="0">
                <a:pos x="456" y="284"/>
              </a:cxn>
              <a:cxn ang="0">
                <a:pos x="461" y="247"/>
              </a:cxn>
              <a:cxn ang="0">
                <a:pos x="427" y="255"/>
              </a:cxn>
              <a:cxn ang="0">
                <a:pos x="403" y="234"/>
              </a:cxn>
              <a:cxn ang="0">
                <a:pos x="407" y="161"/>
              </a:cxn>
              <a:cxn ang="0">
                <a:pos x="405" y="11"/>
              </a:cxn>
              <a:cxn ang="0">
                <a:pos x="266" y="5"/>
              </a:cxn>
              <a:cxn ang="0">
                <a:pos x="222" y="24"/>
              </a:cxn>
              <a:cxn ang="0">
                <a:pos x="220" y="61"/>
              </a:cxn>
              <a:cxn ang="0">
                <a:pos x="171" y="54"/>
              </a:cxn>
              <a:cxn ang="0">
                <a:pos x="179" y="28"/>
              </a:cxn>
              <a:cxn ang="0">
                <a:pos x="156" y="15"/>
              </a:cxn>
              <a:cxn ang="0">
                <a:pos x="53" y="13"/>
              </a:cxn>
              <a:cxn ang="0">
                <a:pos x="52" y="192"/>
              </a:cxn>
              <a:cxn ang="0">
                <a:pos x="57" y="278"/>
              </a:cxn>
              <a:cxn ang="0">
                <a:pos x="40" y="287"/>
              </a:cxn>
              <a:cxn ang="0">
                <a:pos x="11" y="291"/>
              </a:cxn>
              <a:cxn ang="0">
                <a:pos x="17" y="340"/>
              </a:cxn>
              <a:cxn ang="0">
                <a:pos x="40" y="335"/>
              </a:cxn>
              <a:cxn ang="0">
                <a:pos x="58" y="326"/>
              </a:cxn>
              <a:cxn ang="0">
                <a:pos x="53" y="403"/>
              </a:cxn>
              <a:cxn ang="0">
                <a:pos x="185" y="398"/>
              </a:cxn>
              <a:cxn ang="0">
                <a:pos x="243" y="428"/>
              </a:cxn>
              <a:cxn ang="0">
                <a:pos x="258" y="465"/>
              </a:cxn>
              <a:cxn ang="0">
                <a:pos x="306" y="441"/>
              </a:cxn>
              <a:cxn ang="0">
                <a:pos x="286" y="418"/>
              </a:cxn>
              <a:cxn ang="0">
                <a:pos x="333" y="397"/>
              </a:cxn>
              <a:cxn ang="0">
                <a:pos x="406" y="398"/>
              </a:cxn>
              <a:cxn ang="0">
                <a:pos x="399" y="298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solidFill>
            <a:srgbClr val="FDFA8E"/>
          </a:solidFill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" name="Freeform 13"/>
          <p:cNvSpPr>
            <a:spLocks/>
          </p:cNvSpPr>
          <p:nvPr/>
        </p:nvSpPr>
        <p:spPr bwMode="auto">
          <a:xfrm>
            <a:off x="5800683" y="2917978"/>
            <a:ext cx="1755904" cy="1591142"/>
          </a:xfrm>
          <a:custGeom>
            <a:avLst/>
            <a:gdLst/>
            <a:ahLst/>
            <a:cxnLst>
              <a:cxn ang="0">
                <a:pos x="409" y="378"/>
              </a:cxn>
              <a:cxn ang="0">
                <a:pos x="424" y="330"/>
              </a:cxn>
              <a:cxn ang="0">
                <a:pos x="447" y="337"/>
              </a:cxn>
              <a:cxn ang="0">
                <a:pos x="464" y="303"/>
              </a:cxn>
              <a:cxn ang="0">
                <a:pos x="449" y="262"/>
              </a:cxn>
              <a:cxn ang="0">
                <a:pos x="426" y="289"/>
              </a:cxn>
              <a:cxn ang="0">
                <a:pos x="409" y="207"/>
              </a:cxn>
              <a:cxn ang="0">
                <a:pos x="409" y="72"/>
              </a:cxn>
              <a:cxn ang="0">
                <a:pos x="298" y="63"/>
              </a:cxn>
              <a:cxn ang="0">
                <a:pos x="244" y="35"/>
              </a:cxn>
              <a:cxn ang="0">
                <a:pos x="247" y="5"/>
              </a:cxn>
              <a:cxn ang="0">
                <a:pos x="192" y="8"/>
              </a:cxn>
              <a:cxn ang="0">
                <a:pos x="191" y="39"/>
              </a:cxn>
              <a:cxn ang="0">
                <a:pos x="131" y="63"/>
              </a:cxn>
              <a:cxn ang="0">
                <a:pos x="58" y="70"/>
              </a:cxn>
              <a:cxn ang="0">
                <a:pos x="59" y="183"/>
              </a:cxn>
              <a:cxn ang="0">
                <a:pos x="47" y="255"/>
              </a:cxn>
              <a:cxn ang="0">
                <a:pos x="25" y="266"/>
              </a:cxn>
              <a:cxn ang="0">
                <a:pos x="2" y="282"/>
              </a:cxn>
              <a:cxn ang="0">
                <a:pos x="12" y="320"/>
              </a:cxn>
              <a:cxn ang="0">
                <a:pos x="41" y="310"/>
              </a:cxn>
              <a:cxn ang="0">
                <a:pos x="59" y="305"/>
              </a:cxn>
              <a:cxn ang="0">
                <a:pos x="54" y="383"/>
              </a:cxn>
              <a:cxn ang="0">
                <a:pos x="63" y="463"/>
              </a:cxn>
              <a:cxn ang="0">
                <a:pos x="410" y="463"/>
              </a:cxn>
              <a:cxn ang="0">
                <a:pos x="409" y="378"/>
              </a:cxn>
            </a:cxnLst>
            <a:rect l="0" t="0" r="r" b="b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solidFill>
            <a:srgbClr val="FDFA8E"/>
          </a:solidFill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" name="Freeform 14"/>
          <p:cNvSpPr>
            <a:spLocks/>
          </p:cNvSpPr>
          <p:nvPr/>
        </p:nvSpPr>
        <p:spPr bwMode="auto">
          <a:xfrm>
            <a:off x="7273014" y="1577225"/>
            <a:ext cx="1403442" cy="1773113"/>
          </a:xfrm>
          <a:custGeom>
            <a:avLst/>
            <a:gdLst/>
            <a:ahLst/>
            <a:cxnLst>
              <a:cxn ang="0">
                <a:pos x="222" y="65"/>
              </a:cxn>
              <a:cxn ang="0">
                <a:pos x="204" y="33"/>
              </a:cxn>
              <a:cxn ang="0">
                <a:pos x="179" y="6"/>
              </a:cxn>
              <a:cxn ang="0">
                <a:pos x="130" y="16"/>
              </a:cxn>
              <a:cxn ang="0">
                <a:pos x="157" y="43"/>
              </a:cxn>
              <a:cxn ang="0">
                <a:pos x="119" y="71"/>
              </a:cxn>
              <a:cxn ang="0">
                <a:pos x="22" y="70"/>
              </a:cxn>
              <a:cxn ang="0">
                <a:pos x="24" y="186"/>
              </a:cxn>
              <a:cxn ang="0">
                <a:pos x="29" y="220"/>
              </a:cxn>
              <a:cxn ang="0">
                <a:pos x="65" y="218"/>
              </a:cxn>
              <a:cxn ang="0">
                <a:pos x="74" y="257"/>
              </a:cxn>
              <a:cxn ang="0">
                <a:pos x="41" y="260"/>
              </a:cxn>
              <a:cxn ang="0">
                <a:pos x="21" y="307"/>
              </a:cxn>
              <a:cxn ang="0">
                <a:pos x="20" y="462"/>
              </a:cxn>
              <a:cxn ang="0">
                <a:pos x="119" y="466"/>
              </a:cxn>
              <a:cxn ang="0">
                <a:pos x="111" y="493"/>
              </a:cxn>
              <a:cxn ang="0">
                <a:pos x="140" y="512"/>
              </a:cxn>
              <a:cxn ang="0">
                <a:pos x="189" y="503"/>
              </a:cxn>
              <a:cxn ang="0">
                <a:pos x="163" y="465"/>
              </a:cxn>
              <a:cxn ang="0">
                <a:pos x="371" y="472"/>
              </a:cxn>
              <a:cxn ang="0">
                <a:pos x="371" y="58"/>
              </a:cxn>
              <a:cxn ang="0">
                <a:pos x="222" y="65"/>
              </a:cxn>
            </a:cxnLst>
            <a:rect l="0" t="0" r="r" b="b"/>
            <a:pathLst>
              <a:path w="371" h="516">
                <a:moveTo>
                  <a:pt x="222" y="65"/>
                </a:moveTo>
                <a:cubicBezTo>
                  <a:pt x="205" y="60"/>
                  <a:pt x="194" y="50"/>
                  <a:pt x="204" y="33"/>
                </a:cubicBezTo>
                <a:cubicBezTo>
                  <a:pt x="213" y="16"/>
                  <a:pt x="194" y="11"/>
                  <a:pt x="179" y="6"/>
                </a:cubicBezTo>
                <a:cubicBezTo>
                  <a:pt x="163" y="1"/>
                  <a:pt x="132" y="0"/>
                  <a:pt x="130" y="16"/>
                </a:cubicBezTo>
                <a:cubicBezTo>
                  <a:pt x="128" y="31"/>
                  <a:pt x="150" y="36"/>
                  <a:pt x="157" y="43"/>
                </a:cubicBezTo>
                <a:cubicBezTo>
                  <a:pt x="164" y="50"/>
                  <a:pt x="148" y="65"/>
                  <a:pt x="119" y="71"/>
                </a:cubicBezTo>
                <a:cubicBezTo>
                  <a:pt x="95" y="76"/>
                  <a:pt x="65" y="76"/>
                  <a:pt x="22" y="70"/>
                </a:cubicBezTo>
                <a:cubicBezTo>
                  <a:pt x="25" y="100"/>
                  <a:pt x="37" y="132"/>
                  <a:pt x="24" y="186"/>
                </a:cubicBezTo>
                <a:cubicBezTo>
                  <a:pt x="19" y="203"/>
                  <a:pt x="17" y="214"/>
                  <a:pt x="29" y="220"/>
                </a:cubicBezTo>
                <a:cubicBezTo>
                  <a:pt x="41" y="227"/>
                  <a:pt x="57" y="212"/>
                  <a:pt x="65" y="218"/>
                </a:cubicBezTo>
                <a:cubicBezTo>
                  <a:pt x="73" y="224"/>
                  <a:pt x="79" y="242"/>
                  <a:pt x="74" y="257"/>
                </a:cubicBezTo>
                <a:cubicBezTo>
                  <a:pt x="69" y="272"/>
                  <a:pt x="58" y="275"/>
                  <a:pt x="41" y="260"/>
                </a:cubicBezTo>
                <a:cubicBezTo>
                  <a:pt x="29" y="248"/>
                  <a:pt x="22" y="276"/>
                  <a:pt x="21" y="307"/>
                </a:cubicBezTo>
                <a:cubicBezTo>
                  <a:pt x="20" y="331"/>
                  <a:pt x="0" y="381"/>
                  <a:pt x="20" y="462"/>
                </a:cubicBezTo>
                <a:cubicBezTo>
                  <a:pt x="31" y="459"/>
                  <a:pt x="93" y="453"/>
                  <a:pt x="119" y="466"/>
                </a:cubicBezTo>
                <a:cubicBezTo>
                  <a:pt x="130" y="472"/>
                  <a:pt x="112" y="482"/>
                  <a:pt x="111" y="493"/>
                </a:cubicBezTo>
                <a:cubicBezTo>
                  <a:pt x="111" y="504"/>
                  <a:pt x="119" y="511"/>
                  <a:pt x="140" y="512"/>
                </a:cubicBezTo>
                <a:cubicBezTo>
                  <a:pt x="160" y="513"/>
                  <a:pt x="184" y="516"/>
                  <a:pt x="189" y="503"/>
                </a:cubicBezTo>
                <a:cubicBezTo>
                  <a:pt x="193" y="489"/>
                  <a:pt x="152" y="474"/>
                  <a:pt x="163" y="465"/>
                </a:cubicBezTo>
                <a:cubicBezTo>
                  <a:pt x="192" y="443"/>
                  <a:pt x="304" y="454"/>
                  <a:pt x="371" y="472"/>
                </a:cubicBezTo>
                <a:cubicBezTo>
                  <a:pt x="371" y="58"/>
                  <a:pt x="371" y="58"/>
                  <a:pt x="371" y="58"/>
                </a:cubicBezTo>
                <a:cubicBezTo>
                  <a:pt x="308" y="53"/>
                  <a:pt x="235" y="69"/>
                  <a:pt x="222" y="65"/>
                </a:cubicBezTo>
                <a:close/>
              </a:path>
            </a:pathLst>
          </a:custGeom>
          <a:solidFill>
            <a:srgbClr val="FDFA8E"/>
          </a:solidFill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" name="Freeform 15"/>
          <p:cNvSpPr>
            <a:spLocks/>
          </p:cNvSpPr>
          <p:nvPr/>
        </p:nvSpPr>
        <p:spPr bwMode="auto">
          <a:xfrm>
            <a:off x="4631148" y="3130518"/>
            <a:ext cx="1425871" cy="1378602"/>
          </a:xfrm>
          <a:custGeom>
            <a:avLst/>
            <a:gdLst/>
            <a:ahLst/>
            <a:cxnLst>
              <a:cxn ang="0">
                <a:pos x="363" y="321"/>
              </a:cxn>
              <a:cxn ang="0">
                <a:pos x="368" y="243"/>
              </a:cxn>
              <a:cxn ang="0">
                <a:pos x="350" y="248"/>
              </a:cxn>
              <a:cxn ang="0">
                <a:pos x="321" y="258"/>
              </a:cxn>
              <a:cxn ang="0">
                <a:pos x="311" y="220"/>
              </a:cxn>
              <a:cxn ang="0">
                <a:pos x="334" y="204"/>
              </a:cxn>
              <a:cxn ang="0">
                <a:pos x="356" y="193"/>
              </a:cxn>
              <a:cxn ang="0">
                <a:pos x="368" y="121"/>
              </a:cxn>
              <a:cxn ang="0">
                <a:pos x="367" y="8"/>
              </a:cxn>
              <a:cxn ang="0">
                <a:pos x="294" y="7"/>
              </a:cxn>
              <a:cxn ang="0">
                <a:pos x="247" y="28"/>
              </a:cxn>
              <a:cxn ang="0">
                <a:pos x="267" y="51"/>
              </a:cxn>
              <a:cxn ang="0">
                <a:pos x="219" y="75"/>
              </a:cxn>
              <a:cxn ang="0">
                <a:pos x="204" y="38"/>
              </a:cxn>
              <a:cxn ang="0">
                <a:pos x="146" y="8"/>
              </a:cxn>
              <a:cxn ang="0">
                <a:pos x="14" y="13"/>
              </a:cxn>
              <a:cxn ang="0">
                <a:pos x="3" y="133"/>
              </a:cxn>
              <a:cxn ang="0">
                <a:pos x="24" y="175"/>
              </a:cxn>
              <a:cxn ang="0">
                <a:pos x="44" y="148"/>
              </a:cxn>
              <a:cxn ang="0">
                <a:pos x="66" y="184"/>
              </a:cxn>
              <a:cxn ang="0">
                <a:pos x="31" y="227"/>
              </a:cxn>
              <a:cxn ang="0">
                <a:pos x="2" y="255"/>
              </a:cxn>
              <a:cxn ang="0">
                <a:pos x="15" y="401"/>
              </a:cxn>
              <a:cxn ang="0">
                <a:pos x="372" y="401"/>
              </a:cxn>
              <a:cxn ang="0">
                <a:pos x="363" y="321"/>
              </a:cxn>
            </a:cxnLst>
            <a:rect l="0" t="0" r="r" b="b"/>
            <a:pathLst>
              <a:path w="377" h="401">
                <a:moveTo>
                  <a:pt x="363" y="321"/>
                </a:moveTo>
                <a:cubicBezTo>
                  <a:pt x="367" y="277"/>
                  <a:pt x="377" y="253"/>
                  <a:pt x="368" y="243"/>
                </a:cubicBezTo>
                <a:cubicBezTo>
                  <a:pt x="362" y="235"/>
                  <a:pt x="356" y="237"/>
                  <a:pt x="350" y="248"/>
                </a:cubicBezTo>
                <a:cubicBezTo>
                  <a:pt x="343" y="260"/>
                  <a:pt x="332" y="270"/>
                  <a:pt x="321" y="258"/>
                </a:cubicBezTo>
                <a:cubicBezTo>
                  <a:pt x="311" y="245"/>
                  <a:pt x="309" y="233"/>
                  <a:pt x="311" y="220"/>
                </a:cubicBezTo>
                <a:cubicBezTo>
                  <a:pt x="313" y="208"/>
                  <a:pt x="319" y="192"/>
                  <a:pt x="334" y="204"/>
                </a:cubicBezTo>
                <a:cubicBezTo>
                  <a:pt x="350" y="217"/>
                  <a:pt x="355" y="198"/>
                  <a:pt x="356" y="193"/>
                </a:cubicBezTo>
                <a:cubicBezTo>
                  <a:pt x="360" y="180"/>
                  <a:pt x="366" y="143"/>
                  <a:pt x="368" y="121"/>
                </a:cubicBezTo>
                <a:cubicBezTo>
                  <a:pt x="370" y="98"/>
                  <a:pt x="372" y="32"/>
                  <a:pt x="367" y="8"/>
                </a:cubicBezTo>
                <a:cubicBezTo>
                  <a:pt x="329" y="19"/>
                  <a:pt x="321" y="10"/>
                  <a:pt x="294" y="7"/>
                </a:cubicBezTo>
                <a:cubicBezTo>
                  <a:pt x="268" y="4"/>
                  <a:pt x="248" y="16"/>
                  <a:pt x="247" y="28"/>
                </a:cubicBezTo>
                <a:cubicBezTo>
                  <a:pt x="247" y="39"/>
                  <a:pt x="267" y="35"/>
                  <a:pt x="267" y="51"/>
                </a:cubicBezTo>
                <a:cubicBezTo>
                  <a:pt x="267" y="57"/>
                  <a:pt x="257" y="79"/>
                  <a:pt x="219" y="75"/>
                </a:cubicBezTo>
                <a:cubicBezTo>
                  <a:pt x="180" y="71"/>
                  <a:pt x="200" y="50"/>
                  <a:pt x="204" y="38"/>
                </a:cubicBezTo>
                <a:cubicBezTo>
                  <a:pt x="208" y="23"/>
                  <a:pt x="175" y="13"/>
                  <a:pt x="146" y="8"/>
                </a:cubicBezTo>
                <a:cubicBezTo>
                  <a:pt x="107" y="0"/>
                  <a:pt x="34" y="13"/>
                  <a:pt x="14" y="13"/>
                </a:cubicBezTo>
                <a:cubicBezTo>
                  <a:pt x="20" y="64"/>
                  <a:pt x="3" y="107"/>
                  <a:pt x="3" y="133"/>
                </a:cubicBezTo>
                <a:cubicBezTo>
                  <a:pt x="4" y="147"/>
                  <a:pt x="12" y="175"/>
                  <a:pt x="24" y="175"/>
                </a:cubicBezTo>
                <a:cubicBezTo>
                  <a:pt x="36" y="175"/>
                  <a:pt x="31" y="148"/>
                  <a:pt x="44" y="148"/>
                </a:cubicBezTo>
                <a:cubicBezTo>
                  <a:pt x="58" y="148"/>
                  <a:pt x="69" y="167"/>
                  <a:pt x="66" y="184"/>
                </a:cubicBezTo>
                <a:cubicBezTo>
                  <a:pt x="64" y="200"/>
                  <a:pt x="60" y="230"/>
                  <a:pt x="31" y="227"/>
                </a:cubicBezTo>
                <a:cubicBezTo>
                  <a:pt x="2" y="225"/>
                  <a:pt x="0" y="241"/>
                  <a:pt x="2" y="255"/>
                </a:cubicBezTo>
                <a:cubicBezTo>
                  <a:pt x="4" y="265"/>
                  <a:pt x="14" y="341"/>
                  <a:pt x="15" y="401"/>
                </a:cubicBezTo>
                <a:cubicBezTo>
                  <a:pt x="372" y="401"/>
                  <a:pt x="372" y="401"/>
                  <a:pt x="372" y="401"/>
                </a:cubicBezTo>
                <a:cubicBezTo>
                  <a:pt x="367" y="379"/>
                  <a:pt x="360" y="341"/>
                  <a:pt x="363" y="321"/>
                </a:cubicBezTo>
                <a:close/>
              </a:path>
            </a:pathLst>
          </a:custGeom>
          <a:solidFill>
            <a:srgbClr val="FDFA8E"/>
          </a:solidFill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" name="Freeform 16"/>
          <p:cNvSpPr>
            <a:spLocks/>
          </p:cNvSpPr>
          <p:nvPr/>
        </p:nvSpPr>
        <p:spPr bwMode="auto">
          <a:xfrm>
            <a:off x="3347864" y="3099947"/>
            <a:ext cx="1544427" cy="1409173"/>
          </a:xfrm>
          <a:custGeom>
            <a:avLst/>
            <a:gdLst/>
            <a:ahLst/>
            <a:cxnLst>
              <a:cxn ang="0">
                <a:pos x="370" y="236"/>
              </a:cxn>
              <a:cxn ang="0">
                <a:pos x="405" y="193"/>
              </a:cxn>
              <a:cxn ang="0">
                <a:pos x="383" y="157"/>
              </a:cxn>
              <a:cxn ang="0">
                <a:pos x="363" y="184"/>
              </a:cxn>
              <a:cxn ang="0">
                <a:pos x="342" y="142"/>
              </a:cxn>
              <a:cxn ang="0">
                <a:pos x="353" y="22"/>
              </a:cxn>
              <a:cxn ang="0">
                <a:pos x="166" y="18"/>
              </a:cxn>
              <a:cxn ang="0">
                <a:pos x="191" y="55"/>
              </a:cxn>
              <a:cxn ang="0">
                <a:pos x="142" y="65"/>
              </a:cxn>
              <a:cxn ang="0">
                <a:pos x="114" y="45"/>
              </a:cxn>
              <a:cxn ang="0">
                <a:pos x="121" y="19"/>
              </a:cxn>
              <a:cxn ang="0">
                <a:pos x="0" y="22"/>
              </a:cxn>
              <a:cxn ang="0">
                <a:pos x="0" y="410"/>
              </a:cxn>
              <a:cxn ang="0">
                <a:pos x="354" y="410"/>
              </a:cxn>
              <a:cxn ang="0">
                <a:pos x="341" y="264"/>
              </a:cxn>
              <a:cxn ang="0">
                <a:pos x="370" y="236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solidFill>
            <a:srgbClr val="FDFA8E"/>
          </a:solidFill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" name="Freeform 17"/>
          <p:cNvSpPr>
            <a:spLocks/>
          </p:cNvSpPr>
          <p:nvPr/>
        </p:nvSpPr>
        <p:spPr bwMode="auto">
          <a:xfrm>
            <a:off x="3347864" y="1604884"/>
            <a:ext cx="1422667" cy="1732351"/>
          </a:xfrm>
          <a:custGeom>
            <a:avLst/>
            <a:gdLst/>
            <a:ahLst/>
            <a:cxnLst>
              <a:cxn ang="0">
                <a:pos x="121" y="454"/>
              </a:cxn>
              <a:cxn ang="0">
                <a:pos x="114" y="480"/>
              </a:cxn>
              <a:cxn ang="0">
                <a:pos x="142" y="500"/>
              </a:cxn>
              <a:cxn ang="0">
                <a:pos x="191" y="490"/>
              </a:cxn>
              <a:cxn ang="0">
                <a:pos x="166" y="453"/>
              </a:cxn>
              <a:cxn ang="0">
                <a:pos x="353" y="457"/>
              </a:cxn>
              <a:cxn ang="0">
                <a:pos x="358" y="380"/>
              </a:cxn>
              <a:cxn ang="0">
                <a:pos x="340" y="389"/>
              </a:cxn>
              <a:cxn ang="0">
                <a:pos x="317" y="394"/>
              </a:cxn>
              <a:cxn ang="0">
                <a:pos x="311" y="345"/>
              </a:cxn>
              <a:cxn ang="0">
                <a:pos x="340" y="341"/>
              </a:cxn>
              <a:cxn ang="0">
                <a:pos x="357" y="332"/>
              </a:cxn>
              <a:cxn ang="0">
                <a:pos x="352" y="246"/>
              </a:cxn>
              <a:cxn ang="0">
                <a:pos x="353" y="67"/>
              </a:cxn>
              <a:cxn ang="0">
                <a:pos x="160" y="64"/>
              </a:cxn>
              <a:cxn ang="0">
                <a:pos x="149" y="54"/>
              </a:cxn>
              <a:cxn ang="0">
                <a:pos x="165" y="33"/>
              </a:cxn>
              <a:cxn ang="0">
                <a:pos x="148" y="13"/>
              </a:cxn>
              <a:cxn ang="0">
                <a:pos x="90" y="16"/>
              </a:cxn>
              <a:cxn ang="0">
                <a:pos x="108" y="53"/>
              </a:cxn>
              <a:cxn ang="0">
                <a:pos x="0" y="62"/>
              </a:cxn>
              <a:cxn ang="0">
                <a:pos x="0" y="457"/>
              </a:cxn>
              <a:cxn ang="0">
                <a:pos x="121" y="454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solidFill>
            <a:srgbClr val="FDFA8E"/>
          </a:solidFill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" name="Сердце 34">
            <a:hlinkClick r:id="" action="ppaction://hlinkshowjump?jump=nextslide"/>
          </p:cNvPr>
          <p:cNvSpPr/>
          <p:nvPr/>
        </p:nvSpPr>
        <p:spPr>
          <a:xfrm>
            <a:off x="8316416" y="6021288"/>
            <a:ext cx="648072" cy="648072"/>
          </a:xfrm>
          <a:prstGeom prst="heart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32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/>
          <p:nvPr/>
        </p:nvGrpSpPr>
        <p:grpSpPr>
          <a:xfrm>
            <a:off x="0" y="3260981"/>
            <a:ext cx="3419872" cy="3480388"/>
            <a:chOff x="0" y="3260981"/>
            <a:chExt cx="3419872" cy="3480388"/>
          </a:xfrm>
        </p:grpSpPr>
        <p:pic>
          <p:nvPicPr>
            <p:cNvPr id="6" name="Picture 2" descr="http://nd05.jxs.cz/895/191/af3bbfc930_82114212_o2.pn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0" y="4719381"/>
              <a:ext cx="3419872" cy="1949979"/>
            </a:xfrm>
            <a:prstGeom prst="rect">
              <a:avLst/>
            </a:prstGeom>
            <a:noFill/>
          </p:spPr>
        </p:pic>
        <p:pic>
          <p:nvPicPr>
            <p:cNvPr id="5" name="Picture 2" descr="http://dc719.4shared.com/img/CnOAGgCEce/s7/1476f51beb0/001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251520" y="3260981"/>
              <a:ext cx="2232248" cy="3480388"/>
            </a:xfrm>
            <a:prstGeom prst="rect">
              <a:avLst/>
            </a:prstGeom>
            <a:noFill/>
          </p:spPr>
        </p:pic>
      </p:grpSp>
      <p:pic>
        <p:nvPicPr>
          <p:cNvPr id="7" name="Picture 6" descr="http://wallpapers4wall.com/wp-content/uploads/2014/12/Disney-HD-Wallpaper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419872" y="656692"/>
            <a:ext cx="5040560" cy="3780420"/>
          </a:xfrm>
          <a:prstGeom prst="rect">
            <a:avLst/>
          </a:prstGeom>
          <a:ln w="1905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Выноска-облако 7"/>
          <p:cNvSpPr/>
          <p:nvPr/>
        </p:nvSpPr>
        <p:spPr>
          <a:xfrm>
            <a:off x="467544" y="836712"/>
            <a:ext cx="2592288" cy="1872208"/>
          </a:xfrm>
          <a:prstGeom prst="cloudCallou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пошёл по дороге</a:t>
            </a:r>
            <a:endParaRPr lang="ru-RU" sz="3600" b="1" dirty="0">
              <a:solidFill>
                <a:srgbClr val="00206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Багетная рамка 9"/>
          <p:cNvSpPr/>
          <p:nvPr/>
        </p:nvSpPr>
        <p:spPr>
          <a:xfrm>
            <a:off x="4067944" y="4653136"/>
            <a:ext cx="864096" cy="792088"/>
          </a:xfrm>
          <a:prstGeom prst="bevel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И.п.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7" name="Багетная рамка 16"/>
          <p:cNvSpPr/>
          <p:nvPr/>
        </p:nvSpPr>
        <p:spPr>
          <a:xfrm>
            <a:off x="4067944" y="5589240"/>
            <a:ext cx="864096" cy="792088"/>
          </a:xfrm>
          <a:prstGeom prst="bevel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В.п.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8" name="Багетная рамка 17"/>
          <p:cNvSpPr/>
          <p:nvPr/>
        </p:nvSpPr>
        <p:spPr>
          <a:xfrm>
            <a:off x="5508104" y="4653136"/>
            <a:ext cx="864096" cy="792088"/>
          </a:xfrm>
          <a:prstGeom prst="bevel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Р.п.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9" name="Багетная рамка 18"/>
          <p:cNvSpPr/>
          <p:nvPr/>
        </p:nvSpPr>
        <p:spPr>
          <a:xfrm>
            <a:off x="5508104" y="5589240"/>
            <a:ext cx="864096" cy="792088"/>
          </a:xfrm>
          <a:prstGeom prst="bevel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Т.п.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0" name="Багетная рамка 19"/>
          <p:cNvSpPr/>
          <p:nvPr/>
        </p:nvSpPr>
        <p:spPr>
          <a:xfrm>
            <a:off x="6948264" y="4653136"/>
            <a:ext cx="864096" cy="792088"/>
          </a:xfrm>
          <a:prstGeom prst="bevel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Д.п.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1" name="Багетная рамка 20"/>
          <p:cNvSpPr/>
          <p:nvPr/>
        </p:nvSpPr>
        <p:spPr>
          <a:xfrm>
            <a:off x="6948264" y="5589240"/>
            <a:ext cx="864096" cy="792088"/>
          </a:xfrm>
          <a:prstGeom prst="bevel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П.п.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4" name="Freeform 7"/>
          <p:cNvSpPr>
            <a:spLocks/>
          </p:cNvSpPr>
          <p:nvPr/>
        </p:nvSpPr>
        <p:spPr bwMode="auto">
          <a:xfrm>
            <a:off x="5818306" y="476672"/>
            <a:ext cx="1549233" cy="1543103"/>
          </a:xfrm>
          <a:custGeom>
            <a:avLst/>
            <a:gdLst/>
            <a:ahLst/>
            <a:cxnLst>
              <a:cxn ang="0">
                <a:pos x="56" y="87"/>
              </a:cxn>
              <a:cxn ang="0">
                <a:pos x="34" y="127"/>
              </a:cxn>
              <a:cxn ang="0">
                <a:pos x="7" y="175"/>
              </a:cxn>
              <a:cxn ang="0">
                <a:pos x="39" y="185"/>
              </a:cxn>
              <a:cxn ang="0">
                <a:pos x="57" y="207"/>
              </a:cxn>
              <a:cxn ang="0">
                <a:pos x="52" y="393"/>
              </a:cxn>
              <a:cxn ang="0">
                <a:pos x="153" y="400"/>
              </a:cxn>
              <a:cxn ang="0">
                <a:pos x="146" y="426"/>
              </a:cxn>
              <a:cxn ang="0">
                <a:pos x="174" y="445"/>
              </a:cxn>
              <a:cxn ang="0">
                <a:pos x="223" y="436"/>
              </a:cxn>
              <a:cxn ang="0">
                <a:pos x="198" y="398"/>
              </a:cxn>
              <a:cxn ang="0">
                <a:pos x="406" y="390"/>
              </a:cxn>
              <a:cxn ang="0">
                <a:pos x="400" y="286"/>
              </a:cxn>
              <a:cxn ang="0">
                <a:pos x="372" y="259"/>
              </a:cxn>
              <a:cxn ang="0">
                <a:pos x="366" y="198"/>
              </a:cxn>
              <a:cxn ang="0">
                <a:pos x="388" y="211"/>
              </a:cxn>
              <a:cxn ang="0">
                <a:pos x="400" y="218"/>
              </a:cxn>
              <a:cxn ang="0">
                <a:pos x="401" y="57"/>
              </a:cxn>
              <a:cxn ang="0">
                <a:pos x="399" y="0"/>
              </a:cxn>
              <a:cxn ang="0">
                <a:pos x="43" y="0"/>
              </a:cxn>
              <a:cxn ang="0">
                <a:pos x="56" y="87"/>
              </a:cxn>
            </a:cxnLst>
            <a:rect l="0" t="0" r="r" b="b"/>
            <a:pathLst>
              <a:path w="409" h="449">
                <a:moveTo>
                  <a:pt x="56" y="87"/>
                </a:moveTo>
                <a:cubicBezTo>
                  <a:pt x="53" y="100"/>
                  <a:pt x="48" y="122"/>
                  <a:pt x="34" y="127"/>
                </a:cubicBezTo>
                <a:cubicBezTo>
                  <a:pt x="15" y="133"/>
                  <a:pt x="0" y="153"/>
                  <a:pt x="7" y="175"/>
                </a:cubicBezTo>
                <a:cubicBezTo>
                  <a:pt x="14" y="194"/>
                  <a:pt x="31" y="195"/>
                  <a:pt x="39" y="185"/>
                </a:cubicBezTo>
                <a:cubicBezTo>
                  <a:pt x="60" y="159"/>
                  <a:pt x="66" y="177"/>
                  <a:pt x="57" y="207"/>
                </a:cubicBezTo>
                <a:cubicBezTo>
                  <a:pt x="32" y="287"/>
                  <a:pt x="44" y="341"/>
                  <a:pt x="52" y="393"/>
                </a:cubicBezTo>
                <a:cubicBezTo>
                  <a:pt x="63" y="391"/>
                  <a:pt x="127" y="386"/>
                  <a:pt x="153" y="400"/>
                </a:cubicBezTo>
                <a:cubicBezTo>
                  <a:pt x="164" y="406"/>
                  <a:pt x="146" y="415"/>
                  <a:pt x="146" y="426"/>
                </a:cubicBezTo>
                <a:cubicBezTo>
                  <a:pt x="145" y="437"/>
                  <a:pt x="154" y="444"/>
                  <a:pt x="174" y="445"/>
                </a:cubicBezTo>
                <a:cubicBezTo>
                  <a:pt x="195" y="447"/>
                  <a:pt x="219" y="449"/>
                  <a:pt x="223" y="436"/>
                </a:cubicBezTo>
                <a:cubicBezTo>
                  <a:pt x="227" y="423"/>
                  <a:pt x="188" y="408"/>
                  <a:pt x="198" y="398"/>
                </a:cubicBezTo>
                <a:cubicBezTo>
                  <a:pt x="208" y="388"/>
                  <a:pt x="341" y="381"/>
                  <a:pt x="406" y="390"/>
                </a:cubicBezTo>
                <a:cubicBezTo>
                  <a:pt x="399" y="342"/>
                  <a:pt x="405" y="311"/>
                  <a:pt x="400" y="286"/>
                </a:cubicBezTo>
                <a:cubicBezTo>
                  <a:pt x="397" y="274"/>
                  <a:pt x="384" y="254"/>
                  <a:pt x="372" y="259"/>
                </a:cubicBezTo>
                <a:cubicBezTo>
                  <a:pt x="342" y="272"/>
                  <a:pt x="348" y="211"/>
                  <a:pt x="366" y="198"/>
                </a:cubicBezTo>
                <a:cubicBezTo>
                  <a:pt x="384" y="186"/>
                  <a:pt x="388" y="202"/>
                  <a:pt x="388" y="211"/>
                </a:cubicBezTo>
                <a:cubicBezTo>
                  <a:pt x="388" y="220"/>
                  <a:pt x="393" y="223"/>
                  <a:pt x="400" y="218"/>
                </a:cubicBezTo>
                <a:cubicBezTo>
                  <a:pt x="406" y="212"/>
                  <a:pt x="409" y="111"/>
                  <a:pt x="401" y="57"/>
                </a:cubicBezTo>
                <a:cubicBezTo>
                  <a:pt x="399" y="43"/>
                  <a:pt x="398" y="22"/>
                  <a:pt x="39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54" y="29"/>
                  <a:pt x="62" y="63"/>
                  <a:pt x="56" y="87"/>
                </a:cubicBezTo>
                <a:close/>
              </a:path>
            </a:pathLst>
          </a:custGeom>
          <a:solidFill>
            <a:srgbClr val="FDFA8E"/>
          </a:solidFill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" name="Freeform 8"/>
          <p:cNvSpPr>
            <a:spLocks/>
          </p:cNvSpPr>
          <p:nvPr/>
        </p:nvSpPr>
        <p:spPr bwMode="auto">
          <a:xfrm>
            <a:off x="4642363" y="476672"/>
            <a:ext cx="1425871" cy="1550382"/>
          </a:xfrm>
          <a:custGeom>
            <a:avLst/>
            <a:gdLst/>
            <a:ahLst/>
            <a:cxnLst>
              <a:cxn ang="0">
                <a:pos x="13" y="154"/>
              </a:cxn>
              <a:cxn ang="0">
                <a:pos x="14" y="225"/>
              </a:cxn>
              <a:cxn ang="0">
                <a:pos x="45" y="235"/>
              </a:cxn>
              <a:cxn ang="0">
                <a:pos x="74" y="230"/>
              </a:cxn>
              <a:cxn ang="0">
                <a:pos x="67" y="272"/>
              </a:cxn>
              <a:cxn ang="0">
                <a:pos x="40" y="294"/>
              </a:cxn>
              <a:cxn ang="0">
                <a:pos x="10" y="286"/>
              </a:cxn>
              <a:cxn ang="0">
                <a:pos x="11" y="395"/>
              </a:cxn>
              <a:cxn ang="0">
                <a:pos x="114" y="397"/>
              </a:cxn>
              <a:cxn ang="0">
                <a:pos x="137" y="410"/>
              </a:cxn>
              <a:cxn ang="0">
                <a:pos x="129" y="436"/>
              </a:cxn>
              <a:cxn ang="0">
                <a:pos x="178" y="443"/>
              </a:cxn>
              <a:cxn ang="0">
                <a:pos x="180" y="406"/>
              </a:cxn>
              <a:cxn ang="0">
                <a:pos x="224" y="387"/>
              </a:cxn>
              <a:cxn ang="0">
                <a:pos x="363" y="393"/>
              </a:cxn>
              <a:cxn ang="0">
                <a:pos x="368" y="207"/>
              </a:cxn>
              <a:cxn ang="0">
                <a:pos x="350" y="185"/>
              </a:cxn>
              <a:cxn ang="0">
                <a:pos x="318" y="175"/>
              </a:cxn>
              <a:cxn ang="0">
                <a:pos x="345" y="127"/>
              </a:cxn>
              <a:cxn ang="0">
                <a:pos x="367" y="87"/>
              </a:cxn>
              <a:cxn ang="0">
                <a:pos x="354" y="0"/>
              </a:cxn>
              <a:cxn ang="0">
                <a:pos x="9" y="0"/>
              </a:cxn>
              <a:cxn ang="0">
                <a:pos x="13" y="154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solidFill>
            <a:srgbClr val="FDFA8E"/>
          </a:solidFill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" name="Freeform 9"/>
          <p:cNvSpPr>
            <a:spLocks/>
          </p:cNvSpPr>
          <p:nvPr/>
        </p:nvSpPr>
        <p:spPr bwMode="auto">
          <a:xfrm>
            <a:off x="7112804" y="476672"/>
            <a:ext cx="1563652" cy="1361134"/>
          </a:xfrm>
          <a:custGeom>
            <a:avLst/>
            <a:gdLst/>
            <a:ahLst/>
            <a:cxnLst>
              <a:cxn ang="0">
                <a:pos x="59" y="57"/>
              </a:cxn>
              <a:cxn ang="0">
                <a:pos x="58" y="218"/>
              </a:cxn>
              <a:cxn ang="0">
                <a:pos x="46" y="211"/>
              </a:cxn>
              <a:cxn ang="0">
                <a:pos x="24" y="198"/>
              </a:cxn>
              <a:cxn ang="0">
                <a:pos x="30" y="259"/>
              </a:cxn>
              <a:cxn ang="0">
                <a:pos x="58" y="286"/>
              </a:cxn>
              <a:cxn ang="0">
                <a:pos x="64" y="390"/>
              </a:cxn>
              <a:cxn ang="0">
                <a:pos x="161" y="391"/>
              </a:cxn>
              <a:cxn ang="0">
                <a:pos x="199" y="363"/>
              </a:cxn>
              <a:cxn ang="0">
                <a:pos x="172" y="336"/>
              </a:cxn>
              <a:cxn ang="0">
                <a:pos x="221" y="326"/>
              </a:cxn>
              <a:cxn ang="0">
                <a:pos x="246" y="353"/>
              </a:cxn>
              <a:cxn ang="0">
                <a:pos x="264" y="385"/>
              </a:cxn>
              <a:cxn ang="0">
                <a:pos x="413" y="378"/>
              </a:cxn>
              <a:cxn ang="0">
                <a:pos x="413" y="0"/>
              </a:cxn>
              <a:cxn ang="0">
                <a:pos x="57" y="0"/>
              </a:cxn>
              <a:cxn ang="0">
                <a:pos x="59" y="57"/>
              </a:cxn>
            </a:cxnLst>
            <a:rect l="0" t="0" r="r" b="b"/>
            <a:pathLst>
              <a:path w="413" h="396">
                <a:moveTo>
                  <a:pt x="59" y="57"/>
                </a:moveTo>
                <a:cubicBezTo>
                  <a:pt x="67" y="111"/>
                  <a:pt x="64" y="212"/>
                  <a:pt x="58" y="218"/>
                </a:cubicBezTo>
                <a:cubicBezTo>
                  <a:pt x="51" y="223"/>
                  <a:pt x="46" y="220"/>
                  <a:pt x="46" y="211"/>
                </a:cubicBezTo>
                <a:cubicBezTo>
                  <a:pt x="46" y="202"/>
                  <a:pt x="42" y="186"/>
                  <a:pt x="24" y="198"/>
                </a:cubicBezTo>
                <a:cubicBezTo>
                  <a:pt x="6" y="211"/>
                  <a:pt x="0" y="272"/>
                  <a:pt x="30" y="259"/>
                </a:cubicBezTo>
                <a:cubicBezTo>
                  <a:pt x="42" y="254"/>
                  <a:pt x="55" y="274"/>
                  <a:pt x="58" y="286"/>
                </a:cubicBezTo>
                <a:cubicBezTo>
                  <a:pt x="63" y="311"/>
                  <a:pt x="57" y="342"/>
                  <a:pt x="64" y="390"/>
                </a:cubicBezTo>
                <a:cubicBezTo>
                  <a:pt x="107" y="396"/>
                  <a:pt x="137" y="396"/>
                  <a:pt x="161" y="391"/>
                </a:cubicBezTo>
                <a:cubicBezTo>
                  <a:pt x="190" y="385"/>
                  <a:pt x="206" y="370"/>
                  <a:pt x="199" y="363"/>
                </a:cubicBezTo>
                <a:cubicBezTo>
                  <a:pt x="192" y="356"/>
                  <a:pt x="170" y="351"/>
                  <a:pt x="172" y="336"/>
                </a:cubicBezTo>
                <a:cubicBezTo>
                  <a:pt x="174" y="320"/>
                  <a:pt x="205" y="321"/>
                  <a:pt x="221" y="326"/>
                </a:cubicBezTo>
                <a:cubicBezTo>
                  <a:pt x="236" y="331"/>
                  <a:pt x="255" y="336"/>
                  <a:pt x="246" y="353"/>
                </a:cubicBezTo>
                <a:cubicBezTo>
                  <a:pt x="236" y="370"/>
                  <a:pt x="247" y="380"/>
                  <a:pt x="264" y="385"/>
                </a:cubicBezTo>
                <a:cubicBezTo>
                  <a:pt x="277" y="389"/>
                  <a:pt x="350" y="373"/>
                  <a:pt x="413" y="378"/>
                </a:cubicBezTo>
                <a:cubicBezTo>
                  <a:pt x="413" y="0"/>
                  <a:pt x="413" y="0"/>
                  <a:pt x="413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22"/>
                  <a:pt x="57" y="43"/>
                  <a:pt x="59" y="57"/>
                </a:cubicBezTo>
                <a:close/>
              </a:path>
            </a:pathLst>
          </a:custGeom>
          <a:solidFill>
            <a:srgbClr val="FDFA8E"/>
          </a:solidFill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" name="Freeform 10"/>
          <p:cNvSpPr>
            <a:spLocks/>
          </p:cNvSpPr>
          <p:nvPr/>
        </p:nvSpPr>
        <p:spPr bwMode="auto">
          <a:xfrm>
            <a:off x="5973710" y="1786854"/>
            <a:ext cx="1597295" cy="1396072"/>
          </a:xfrm>
          <a:custGeom>
            <a:avLst/>
            <a:gdLst/>
            <a:ahLst/>
            <a:cxnLst>
              <a:cxn ang="0">
                <a:pos x="157" y="17"/>
              </a:cxn>
              <a:cxn ang="0">
                <a:pos x="182" y="55"/>
              </a:cxn>
              <a:cxn ang="0">
                <a:pos x="133" y="64"/>
              </a:cxn>
              <a:cxn ang="0">
                <a:pos x="105" y="45"/>
              </a:cxn>
              <a:cxn ang="0">
                <a:pos x="112" y="19"/>
              </a:cxn>
              <a:cxn ang="0">
                <a:pos x="11" y="12"/>
              </a:cxn>
              <a:cxn ang="0">
                <a:pos x="13" y="162"/>
              </a:cxn>
              <a:cxn ang="0">
                <a:pos x="9" y="235"/>
              </a:cxn>
              <a:cxn ang="0">
                <a:pos x="33" y="256"/>
              </a:cxn>
              <a:cxn ang="0">
                <a:pos x="67" y="248"/>
              </a:cxn>
              <a:cxn ang="0">
                <a:pos x="62" y="285"/>
              </a:cxn>
              <a:cxn ang="0">
                <a:pos x="34" y="316"/>
              </a:cxn>
              <a:cxn ang="0">
                <a:pos x="18" y="299"/>
              </a:cxn>
              <a:cxn ang="0">
                <a:pos x="5" y="299"/>
              </a:cxn>
              <a:cxn ang="0">
                <a:pos x="12" y="399"/>
              </a:cxn>
              <a:cxn ang="0">
                <a:pos x="85" y="392"/>
              </a:cxn>
              <a:cxn ang="0">
                <a:pos x="145" y="368"/>
              </a:cxn>
              <a:cxn ang="0">
                <a:pos x="146" y="337"/>
              </a:cxn>
              <a:cxn ang="0">
                <a:pos x="201" y="334"/>
              </a:cxn>
              <a:cxn ang="0">
                <a:pos x="198" y="364"/>
              </a:cxn>
              <a:cxn ang="0">
                <a:pos x="252" y="392"/>
              </a:cxn>
              <a:cxn ang="0">
                <a:pos x="363" y="401"/>
              </a:cxn>
              <a:cxn ang="0">
                <a:pos x="364" y="246"/>
              </a:cxn>
              <a:cxn ang="0">
                <a:pos x="384" y="199"/>
              </a:cxn>
              <a:cxn ang="0">
                <a:pos x="417" y="196"/>
              </a:cxn>
              <a:cxn ang="0">
                <a:pos x="408" y="157"/>
              </a:cxn>
              <a:cxn ang="0">
                <a:pos x="372" y="159"/>
              </a:cxn>
              <a:cxn ang="0">
                <a:pos x="367" y="125"/>
              </a:cxn>
              <a:cxn ang="0">
                <a:pos x="365" y="9"/>
              </a:cxn>
              <a:cxn ang="0">
                <a:pos x="157" y="17"/>
              </a:cxn>
            </a:cxnLst>
            <a:rect l="0" t="0" r="r" b="b"/>
            <a:pathLst>
              <a:path w="422" h="406">
                <a:moveTo>
                  <a:pt x="157" y="17"/>
                </a:moveTo>
                <a:cubicBezTo>
                  <a:pt x="147" y="27"/>
                  <a:pt x="186" y="42"/>
                  <a:pt x="182" y="55"/>
                </a:cubicBezTo>
                <a:cubicBezTo>
                  <a:pt x="178" y="68"/>
                  <a:pt x="154" y="66"/>
                  <a:pt x="133" y="64"/>
                </a:cubicBezTo>
                <a:cubicBezTo>
                  <a:pt x="113" y="63"/>
                  <a:pt x="104" y="56"/>
                  <a:pt x="105" y="45"/>
                </a:cubicBezTo>
                <a:cubicBezTo>
                  <a:pt x="105" y="34"/>
                  <a:pt x="123" y="25"/>
                  <a:pt x="112" y="19"/>
                </a:cubicBezTo>
                <a:cubicBezTo>
                  <a:pt x="86" y="5"/>
                  <a:pt x="22" y="10"/>
                  <a:pt x="11" y="12"/>
                </a:cubicBezTo>
                <a:cubicBezTo>
                  <a:pt x="23" y="73"/>
                  <a:pt x="15" y="141"/>
                  <a:pt x="13" y="162"/>
                </a:cubicBezTo>
                <a:cubicBezTo>
                  <a:pt x="11" y="182"/>
                  <a:pt x="6" y="219"/>
                  <a:pt x="9" y="235"/>
                </a:cubicBezTo>
                <a:cubicBezTo>
                  <a:pt x="11" y="252"/>
                  <a:pt x="21" y="258"/>
                  <a:pt x="33" y="256"/>
                </a:cubicBezTo>
                <a:cubicBezTo>
                  <a:pt x="44" y="253"/>
                  <a:pt x="59" y="241"/>
                  <a:pt x="67" y="248"/>
                </a:cubicBezTo>
                <a:cubicBezTo>
                  <a:pt x="74" y="254"/>
                  <a:pt x="67" y="270"/>
                  <a:pt x="62" y="285"/>
                </a:cubicBezTo>
                <a:cubicBezTo>
                  <a:pt x="57" y="299"/>
                  <a:pt x="43" y="316"/>
                  <a:pt x="34" y="316"/>
                </a:cubicBezTo>
                <a:cubicBezTo>
                  <a:pt x="24" y="316"/>
                  <a:pt x="20" y="305"/>
                  <a:pt x="18" y="299"/>
                </a:cubicBezTo>
                <a:cubicBezTo>
                  <a:pt x="16" y="292"/>
                  <a:pt x="10" y="292"/>
                  <a:pt x="5" y="299"/>
                </a:cubicBezTo>
                <a:cubicBezTo>
                  <a:pt x="0" y="306"/>
                  <a:pt x="8" y="384"/>
                  <a:pt x="12" y="399"/>
                </a:cubicBezTo>
                <a:cubicBezTo>
                  <a:pt x="32" y="391"/>
                  <a:pt x="53" y="381"/>
                  <a:pt x="85" y="392"/>
                </a:cubicBezTo>
                <a:cubicBezTo>
                  <a:pt x="110" y="400"/>
                  <a:pt x="156" y="390"/>
                  <a:pt x="145" y="368"/>
                </a:cubicBezTo>
                <a:cubicBezTo>
                  <a:pt x="137" y="351"/>
                  <a:pt x="138" y="341"/>
                  <a:pt x="146" y="337"/>
                </a:cubicBezTo>
                <a:cubicBezTo>
                  <a:pt x="154" y="333"/>
                  <a:pt x="192" y="329"/>
                  <a:pt x="201" y="334"/>
                </a:cubicBezTo>
                <a:cubicBezTo>
                  <a:pt x="209" y="340"/>
                  <a:pt x="204" y="356"/>
                  <a:pt x="198" y="364"/>
                </a:cubicBezTo>
                <a:cubicBezTo>
                  <a:pt x="189" y="374"/>
                  <a:pt x="217" y="387"/>
                  <a:pt x="252" y="392"/>
                </a:cubicBezTo>
                <a:cubicBezTo>
                  <a:pt x="303" y="400"/>
                  <a:pt x="337" y="406"/>
                  <a:pt x="363" y="401"/>
                </a:cubicBezTo>
                <a:cubicBezTo>
                  <a:pt x="343" y="320"/>
                  <a:pt x="363" y="270"/>
                  <a:pt x="364" y="246"/>
                </a:cubicBezTo>
                <a:cubicBezTo>
                  <a:pt x="365" y="215"/>
                  <a:pt x="372" y="187"/>
                  <a:pt x="384" y="199"/>
                </a:cubicBezTo>
                <a:cubicBezTo>
                  <a:pt x="401" y="214"/>
                  <a:pt x="412" y="211"/>
                  <a:pt x="417" y="196"/>
                </a:cubicBezTo>
                <a:cubicBezTo>
                  <a:pt x="422" y="181"/>
                  <a:pt x="416" y="163"/>
                  <a:pt x="408" y="157"/>
                </a:cubicBezTo>
                <a:cubicBezTo>
                  <a:pt x="400" y="151"/>
                  <a:pt x="384" y="166"/>
                  <a:pt x="372" y="159"/>
                </a:cubicBezTo>
                <a:cubicBezTo>
                  <a:pt x="360" y="153"/>
                  <a:pt x="362" y="142"/>
                  <a:pt x="367" y="125"/>
                </a:cubicBezTo>
                <a:cubicBezTo>
                  <a:pt x="380" y="71"/>
                  <a:pt x="368" y="39"/>
                  <a:pt x="365" y="9"/>
                </a:cubicBezTo>
                <a:cubicBezTo>
                  <a:pt x="300" y="0"/>
                  <a:pt x="167" y="7"/>
                  <a:pt x="157" y="17"/>
                </a:cubicBezTo>
                <a:close/>
              </a:path>
            </a:pathLst>
          </a:custGeom>
          <a:solidFill>
            <a:srgbClr val="FDFA8E"/>
          </a:solidFill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" name="Freeform 11"/>
          <p:cNvSpPr>
            <a:spLocks/>
          </p:cNvSpPr>
          <p:nvPr/>
        </p:nvSpPr>
        <p:spPr bwMode="auto">
          <a:xfrm>
            <a:off x="4483755" y="1789765"/>
            <a:ext cx="1770322" cy="1612979"/>
          </a:xfrm>
          <a:custGeom>
            <a:avLst/>
            <a:gdLst/>
            <a:ahLst/>
            <a:cxnLst>
              <a:cxn ang="0">
                <a:pos x="399" y="298"/>
              </a:cxn>
              <a:cxn ang="0">
                <a:pos x="412" y="298"/>
              </a:cxn>
              <a:cxn ang="0">
                <a:pos x="428" y="315"/>
              </a:cxn>
              <a:cxn ang="0">
                <a:pos x="456" y="284"/>
              </a:cxn>
              <a:cxn ang="0">
                <a:pos x="461" y="247"/>
              </a:cxn>
              <a:cxn ang="0">
                <a:pos x="427" y="255"/>
              </a:cxn>
              <a:cxn ang="0">
                <a:pos x="403" y="234"/>
              </a:cxn>
              <a:cxn ang="0">
                <a:pos x="407" y="161"/>
              </a:cxn>
              <a:cxn ang="0">
                <a:pos x="405" y="11"/>
              </a:cxn>
              <a:cxn ang="0">
                <a:pos x="266" y="5"/>
              </a:cxn>
              <a:cxn ang="0">
                <a:pos x="222" y="24"/>
              </a:cxn>
              <a:cxn ang="0">
                <a:pos x="220" y="61"/>
              </a:cxn>
              <a:cxn ang="0">
                <a:pos x="171" y="54"/>
              </a:cxn>
              <a:cxn ang="0">
                <a:pos x="179" y="28"/>
              </a:cxn>
              <a:cxn ang="0">
                <a:pos x="156" y="15"/>
              </a:cxn>
              <a:cxn ang="0">
                <a:pos x="53" y="13"/>
              </a:cxn>
              <a:cxn ang="0">
                <a:pos x="52" y="192"/>
              </a:cxn>
              <a:cxn ang="0">
                <a:pos x="57" y="278"/>
              </a:cxn>
              <a:cxn ang="0">
                <a:pos x="40" y="287"/>
              </a:cxn>
              <a:cxn ang="0">
                <a:pos x="11" y="291"/>
              </a:cxn>
              <a:cxn ang="0">
                <a:pos x="17" y="340"/>
              </a:cxn>
              <a:cxn ang="0">
                <a:pos x="40" y="335"/>
              </a:cxn>
              <a:cxn ang="0">
                <a:pos x="58" y="326"/>
              </a:cxn>
              <a:cxn ang="0">
                <a:pos x="53" y="403"/>
              </a:cxn>
              <a:cxn ang="0">
                <a:pos x="185" y="398"/>
              </a:cxn>
              <a:cxn ang="0">
                <a:pos x="243" y="428"/>
              </a:cxn>
              <a:cxn ang="0">
                <a:pos x="258" y="465"/>
              </a:cxn>
              <a:cxn ang="0">
                <a:pos x="306" y="441"/>
              </a:cxn>
              <a:cxn ang="0">
                <a:pos x="286" y="418"/>
              </a:cxn>
              <a:cxn ang="0">
                <a:pos x="333" y="397"/>
              </a:cxn>
              <a:cxn ang="0">
                <a:pos x="406" y="398"/>
              </a:cxn>
              <a:cxn ang="0">
                <a:pos x="399" y="298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solidFill>
            <a:srgbClr val="FDFA8E"/>
          </a:solidFill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" name="Freeform 13"/>
          <p:cNvSpPr>
            <a:spLocks/>
          </p:cNvSpPr>
          <p:nvPr/>
        </p:nvSpPr>
        <p:spPr bwMode="auto">
          <a:xfrm>
            <a:off x="5800683" y="2917978"/>
            <a:ext cx="1755904" cy="1591142"/>
          </a:xfrm>
          <a:custGeom>
            <a:avLst/>
            <a:gdLst/>
            <a:ahLst/>
            <a:cxnLst>
              <a:cxn ang="0">
                <a:pos x="409" y="378"/>
              </a:cxn>
              <a:cxn ang="0">
                <a:pos x="424" y="330"/>
              </a:cxn>
              <a:cxn ang="0">
                <a:pos x="447" y="337"/>
              </a:cxn>
              <a:cxn ang="0">
                <a:pos x="464" y="303"/>
              </a:cxn>
              <a:cxn ang="0">
                <a:pos x="449" y="262"/>
              </a:cxn>
              <a:cxn ang="0">
                <a:pos x="426" y="289"/>
              </a:cxn>
              <a:cxn ang="0">
                <a:pos x="409" y="207"/>
              </a:cxn>
              <a:cxn ang="0">
                <a:pos x="409" y="72"/>
              </a:cxn>
              <a:cxn ang="0">
                <a:pos x="298" y="63"/>
              </a:cxn>
              <a:cxn ang="0">
                <a:pos x="244" y="35"/>
              </a:cxn>
              <a:cxn ang="0">
                <a:pos x="247" y="5"/>
              </a:cxn>
              <a:cxn ang="0">
                <a:pos x="192" y="8"/>
              </a:cxn>
              <a:cxn ang="0">
                <a:pos x="191" y="39"/>
              </a:cxn>
              <a:cxn ang="0">
                <a:pos x="131" y="63"/>
              </a:cxn>
              <a:cxn ang="0">
                <a:pos x="58" y="70"/>
              </a:cxn>
              <a:cxn ang="0">
                <a:pos x="59" y="183"/>
              </a:cxn>
              <a:cxn ang="0">
                <a:pos x="47" y="255"/>
              </a:cxn>
              <a:cxn ang="0">
                <a:pos x="25" y="266"/>
              </a:cxn>
              <a:cxn ang="0">
                <a:pos x="2" y="282"/>
              </a:cxn>
              <a:cxn ang="0">
                <a:pos x="12" y="320"/>
              </a:cxn>
              <a:cxn ang="0">
                <a:pos x="41" y="310"/>
              </a:cxn>
              <a:cxn ang="0">
                <a:pos x="59" y="305"/>
              </a:cxn>
              <a:cxn ang="0">
                <a:pos x="54" y="383"/>
              </a:cxn>
              <a:cxn ang="0">
                <a:pos x="63" y="463"/>
              </a:cxn>
              <a:cxn ang="0">
                <a:pos x="410" y="463"/>
              </a:cxn>
              <a:cxn ang="0">
                <a:pos x="409" y="378"/>
              </a:cxn>
            </a:cxnLst>
            <a:rect l="0" t="0" r="r" b="b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solidFill>
            <a:srgbClr val="FDFA8E"/>
          </a:solidFill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" name="Freeform 14"/>
          <p:cNvSpPr>
            <a:spLocks/>
          </p:cNvSpPr>
          <p:nvPr/>
        </p:nvSpPr>
        <p:spPr bwMode="auto">
          <a:xfrm>
            <a:off x="7273014" y="1577225"/>
            <a:ext cx="1403442" cy="1773113"/>
          </a:xfrm>
          <a:custGeom>
            <a:avLst/>
            <a:gdLst/>
            <a:ahLst/>
            <a:cxnLst>
              <a:cxn ang="0">
                <a:pos x="222" y="65"/>
              </a:cxn>
              <a:cxn ang="0">
                <a:pos x="204" y="33"/>
              </a:cxn>
              <a:cxn ang="0">
                <a:pos x="179" y="6"/>
              </a:cxn>
              <a:cxn ang="0">
                <a:pos x="130" y="16"/>
              </a:cxn>
              <a:cxn ang="0">
                <a:pos x="157" y="43"/>
              </a:cxn>
              <a:cxn ang="0">
                <a:pos x="119" y="71"/>
              </a:cxn>
              <a:cxn ang="0">
                <a:pos x="22" y="70"/>
              </a:cxn>
              <a:cxn ang="0">
                <a:pos x="24" y="186"/>
              </a:cxn>
              <a:cxn ang="0">
                <a:pos x="29" y="220"/>
              </a:cxn>
              <a:cxn ang="0">
                <a:pos x="65" y="218"/>
              </a:cxn>
              <a:cxn ang="0">
                <a:pos x="74" y="257"/>
              </a:cxn>
              <a:cxn ang="0">
                <a:pos x="41" y="260"/>
              </a:cxn>
              <a:cxn ang="0">
                <a:pos x="21" y="307"/>
              </a:cxn>
              <a:cxn ang="0">
                <a:pos x="20" y="462"/>
              </a:cxn>
              <a:cxn ang="0">
                <a:pos x="119" y="466"/>
              </a:cxn>
              <a:cxn ang="0">
                <a:pos x="111" y="493"/>
              </a:cxn>
              <a:cxn ang="0">
                <a:pos x="140" y="512"/>
              </a:cxn>
              <a:cxn ang="0">
                <a:pos x="189" y="503"/>
              </a:cxn>
              <a:cxn ang="0">
                <a:pos x="163" y="465"/>
              </a:cxn>
              <a:cxn ang="0">
                <a:pos x="371" y="472"/>
              </a:cxn>
              <a:cxn ang="0">
                <a:pos x="371" y="58"/>
              </a:cxn>
              <a:cxn ang="0">
                <a:pos x="222" y="65"/>
              </a:cxn>
            </a:cxnLst>
            <a:rect l="0" t="0" r="r" b="b"/>
            <a:pathLst>
              <a:path w="371" h="516">
                <a:moveTo>
                  <a:pt x="222" y="65"/>
                </a:moveTo>
                <a:cubicBezTo>
                  <a:pt x="205" y="60"/>
                  <a:pt x="194" y="50"/>
                  <a:pt x="204" y="33"/>
                </a:cubicBezTo>
                <a:cubicBezTo>
                  <a:pt x="213" y="16"/>
                  <a:pt x="194" y="11"/>
                  <a:pt x="179" y="6"/>
                </a:cubicBezTo>
                <a:cubicBezTo>
                  <a:pt x="163" y="1"/>
                  <a:pt x="132" y="0"/>
                  <a:pt x="130" y="16"/>
                </a:cubicBezTo>
                <a:cubicBezTo>
                  <a:pt x="128" y="31"/>
                  <a:pt x="150" y="36"/>
                  <a:pt x="157" y="43"/>
                </a:cubicBezTo>
                <a:cubicBezTo>
                  <a:pt x="164" y="50"/>
                  <a:pt x="148" y="65"/>
                  <a:pt x="119" y="71"/>
                </a:cubicBezTo>
                <a:cubicBezTo>
                  <a:pt x="95" y="76"/>
                  <a:pt x="65" y="76"/>
                  <a:pt x="22" y="70"/>
                </a:cubicBezTo>
                <a:cubicBezTo>
                  <a:pt x="25" y="100"/>
                  <a:pt x="37" y="132"/>
                  <a:pt x="24" y="186"/>
                </a:cubicBezTo>
                <a:cubicBezTo>
                  <a:pt x="19" y="203"/>
                  <a:pt x="17" y="214"/>
                  <a:pt x="29" y="220"/>
                </a:cubicBezTo>
                <a:cubicBezTo>
                  <a:pt x="41" y="227"/>
                  <a:pt x="57" y="212"/>
                  <a:pt x="65" y="218"/>
                </a:cubicBezTo>
                <a:cubicBezTo>
                  <a:pt x="73" y="224"/>
                  <a:pt x="79" y="242"/>
                  <a:pt x="74" y="257"/>
                </a:cubicBezTo>
                <a:cubicBezTo>
                  <a:pt x="69" y="272"/>
                  <a:pt x="58" y="275"/>
                  <a:pt x="41" y="260"/>
                </a:cubicBezTo>
                <a:cubicBezTo>
                  <a:pt x="29" y="248"/>
                  <a:pt x="22" y="276"/>
                  <a:pt x="21" y="307"/>
                </a:cubicBezTo>
                <a:cubicBezTo>
                  <a:pt x="20" y="331"/>
                  <a:pt x="0" y="381"/>
                  <a:pt x="20" y="462"/>
                </a:cubicBezTo>
                <a:cubicBezTo>
                  <a:pt x="31" y="459"/>
                  <a:pt x="93" y="453"/>
                  <a:pt x="119" y="466"/>
                </a:cubicBezTo>
                <a:cubicBezTo>
                  <a:pt x="130" y="472"/>
                  <a:pt x="112" y="482"/>
                  <a:pt x="111" y="493"/>
                </a:cubicBezTo>
                <a:cubicBezTo>
                  <a:pt x="111" y="504"/>
                  <a:pt x="119" y="511"/>
                  <a:pt x="140" y="512"/>
                </a:cubicBezTo>
                <a:cubicBezTo>
                  <a:pt x="160" y="513"/>
                  <a:pt x="184" y="516"/>
                  <a:pt x="189" y="503"/>
                </a:cubicBezTo>
                <a:cubicBezTo>
                  <a:pt x="193" y="489"/>
                  <a:pt x="152" y="474"/>
                  <a:pt x="163" y="465"/>
                </a:cubicBezTo>
                <a:cubicBezTo>
                  <a:pt x="192" y="443"/>
                  <a:pt x="304" y="454"/>
                  <a:pt x="371" y="472"/>
                </a:cubicBezTo>
                <a:cubicBezTo>
                  <a:pt x="371" y="58"/>
                  <a:pt x="371" y="58"/>
                  <a:pt x="371" y="58"/>
                </a:cubicBezTo>
                <a:cubicBezTo>
                  <a:pt x="308" y="53"/>
                  <a:pt x="235" y="69"/>
                  <a:pt x="222" y="65"/>
                </a:cubicBezTo>
                <a:close/>
              </a:path>
            </a:pathLst>
          </a:custGeom>
          <a:solidFill>
            <a:srgbClr val="FDFA8E"/>
          </a:solidFill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" name="Freeform 16"/>
          <p:cNvSpPr>
            <a:spLocks/>
          </p:cNvSpPr>
          <p:nvPr/>
        </p:nvSpPr>
        <p:spPr bwMode="auto">
          <a:xfrm>
            <a:off x="3347864" y="3099947"/>
            <a:ext cx="1544427" cy="1409173"/>
          </a:xfrm>
          <a:custGeom>
            <a:avLst/>
            <a:gdLst/>
            <a:ahLst/>
            <a:cxnLst>
              <a:cxn ang="0">
                <a:pos x="370" y="236"/>
              </a:cxn>
              <a:cxn ang="0">
                <a:pos x="405" y="193"/>
              </a:cxn>
              <a:cxn ang="0">
                <a:pos x="383" y="157"/>
              </a:cxn>
              <a:cxn ang="0">
                <a:pos x="363" y="184"/>
              </a:cxn>
              <a:cxn ang="0">
                <a:pos x="342" y="142"/>
              </a:cxn>
              <a:cxn ang="0">
                <a:pos x="353" y="22"/>
              </a:cxn>
              <a:cxn ang="0">
                <a:pos x="166" y="18"/>
              </a:cxn>
              <a:cxn ang="0">
                <a:pos x="191" y="55"/>
              </a:cxn>
              <a:cxn ang="0">
                <a:pos x="142" y="65"/>
              </a:cxn>
              <a:cxn ang="0">
                <a:pos x="114" y="45"/>
              </a:cxn>
              <a:cxn ang="0">
                <a:pos x="121" y="19"/>
              </a:cxn>
              <a:cxn ang="0">
                <a:pos x="0" y="22"/>
              </a:cxn>
              <a:cxn ang="0">
                <a:pos x="0" y="410"/>
              </a:cxn>
              <a:cxn ang="0">
                <a:pos x="354" y="410"/>
              </a:cxn>
              <a:cxn ang="0">
                <a:pos x="341" y="264"/>
              </a:cxn>
              <a:cxn ang="0">
                <a:pos x="370" y="236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solidFill>
            <a:srgbClr val="FDFA8E"/>
          </a:solidFill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" name="Freeform 17"/>
          <p:cNvSpPr>
            <a:spLocks/>
          </p:cNvSpPr>
          <p:nvPr/>
        </p:nvSpPr>
        <p:spPr bwMode="auto">
          <a:xfrm>
            <a:off x="3347864" y="1604884"/>
            <a:ext cx="1422667" cy="1732351"/>
          </a:xfrm>
          <a:custGeom>
            <a:avLst/>
            <a:gdLst/>
            <a:ahLst/>
            <a:cxnLst>
              <a:cxn ang="0">
                <a:pos x="121" y="454"/>
              </a:cxn>
              <a:cxn ang="0">
                <a:pos x="114" y="480"/>
              </a:cxn>
              <a:cxn ang="0">
                <a:pos x="142" y="500"/>
              </a:cxn>
              <a:cxn ang="0">
                <a:pos x="191" y="490"/>
              </a:cxn>
              <a:cxn ang="0">
                <a:pos x="166" y="453"/>
              </a:cxn>
              <a:cxn ang="0">
                <a:pos x="353" y="457"/>
              </a:cxn>
              <a:cxn ang="0">
                <a:pos x="358" y="380"/>
              </a:cxn>
              <a:cxn ang="0">
                <a:pos x="340" y="389"/>
              </a:cxn>
              <a:cxn ang="0">
                <a:pos x="317" y="394"/>
              </a:cxn>
              <a:cxn ang="0">
                <a:pos x="311" y="345"/>
              </a:cxn>
              <a:cxn ang="0">
                <a:pos x="340" y="341"/>
              </a:cxn>
              <a:cxn ang="0">
                <a:pos x="357" y="332"/>
              </a:cxn>
              <a:cxn ang="0">
                <a:pos x="352" y="246"/>
              </a:cxn>
              <a:cxn ang="0">
                <a:pos x="353" y="67"/>
              </a:cxn>
              <a:cxn ang="0">
                <a:pos x="160" y="64"/>
              </a:cxn>
              <a:cxn ang="0">
                <a:pos x="149" y="54"/>
              </a:cxn>
              <a:cxn ang="0">
                <a:pos x="165" y="33"/>
              </a:cxn>
              <a:cxn ang="0">
                <a:pos x="148" y="13"/>
              </a:cxn>
              <a:cxn ang="0">
                <a:pos x="90" y="16"/>
              </a:cxn>
              <a:cxn ang="0">
                <a:pos x="108" y="53"/>
              </a:cxn>
              <a:cxn ang="0">
                <a:pos x="0" y="62"/>
              </a:cxn>
              <a:cxn ang="0">
                <a:pos x="0" y="457"/>
              </a:cxn>
              <a:cxn ang="0">
                <a:pos x="121" y="454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solidFill>
            <a:srgbClr val="FDFA8E"/>
          </a:solidFill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" name="Сердце 34">
            <a:hlinkClick r:id="" action="ppaction://hlinkshowjump?jump=nextslide"/>
          </p:cNvPr>
          <p:cNvSpPr/>
          <p:nvPr/>
        </p:nvSpPr>
        <p:spPr>
          <a:xfrm>
            <a:off x="8316416" y="6021288"/>
            <a:ext cx="648072" cy="648072"/>
          </a:xfrm>
          <a:prstGeom prst="heart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6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/>
          <p:nvPr/>
        </p:nvGrpSpPr>
        <p:grpSpPr>
          <a:xfrm>
            <a:off x="0" y="3260981"/>
            <a:ext cx="3419872" cy="3480388"/>
            <a:chOff x="0" y="3260981"/>
            <a:chExt cx="3419872" cy="3480388"/>
          </a:xfrm>
        </p:grpSpPr>
        <p:pic>
          <p:nvPicPr>
            <p:cNvPr id="6" name="Picture 2" descr="http://nd05.jxs.cz/895/191/af3bbfc930_82114212_o2.pn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0" y="4719381"/>
              <a:ext cx="3419872" cy="1949979"/>
            </a:xfrm>
            <a:prstGeom prst="rect">
              <a:avLst/>
            </a:prstGeom>
            <a:noFill/>
          </p:spPr>
        </p:pic>
        <p:pic>
          <p:nvPicPr>
            <p:cNvPr id="5" name="Picture 2" descr="http://dc719.4shared.com/img/CnOAGgCEce/s7/1476f51beb0/001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251520" y="3260981"/>
              <a:ext cx="2232248" cy="3480388"/>
            </a:xfrm>
            <a:prstGeom prst="rect">
              <a:avLst/>
            </a:prstGeom>
            <a:noFill/>
          </p:spPr>
        </p:pic>
      </p:grpSp>
      <p:pic>
        <p:nvPicPr>
          <p:cNvPr id="7" name="Picture 6" descr="http://wallpapers4wall.com/wp-content/uploads/2014/12/Disney-HD-Wallpaper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419872" y="656692"/>
            <a:ext cx="5040560" cy="3780420"/>
          </a:xfrm>
          <a:prstGeom prst="rect">
            <a:avLst/>
          </a:prstGeom>
          <a:ln w="1905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Выноска-облако 7"/>
          <p:cNvSpPr/>
          <p:nvPr/>
        </p:nvSpPr>
        <p:spPr>
          <a:xfrm>
            <a:off x="467544" y="836712"/>
            <a:ext cx="2592288" cy="1872208"/>
          </a:xfrm>
          <a:prstGeom prst="cloudCallou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нашёл пенал</a:t>
            </a:r>
            <a:endParaRPr lang="ru-RU" sz="3600" b="1" dirty="0">
              <a:solidFill>
                <a:srgbClr val="00206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Багетная рамка 9"/>
          <p:cNvSpPr/>
          <p:nvPr/>
        </p:nvSpPr>
        <p:spPr>
          <a:xfrm>
            <a:off x="4067944" y="4653136"/>
            <a:ext cx="864096" cy="792088"/>
          </a:xfrm>
          <a:prstGeom prst="bevel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И.п.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7" name="Багетная рамка 16"/>
          <p:cNvSpPr/>
          <p:nvPr/>
        </p:nvSpPr>
        <p:spPr>
          <a:xfrm>
            <a:off x="4067944" y="5589240"/>
            <a:ext cx="864096" cy="792088"/>
          </a:xfrm>
          <a:prstGeom prst="bevel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В.п.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8" name="Багетная рамка 17"/>
          <p:cNvSpPr/>
          <p:nvPr/>
        </p:nvSpPr>
        <p:spPr>
          <a:xfrm>
            <a:off x="5508104" y="4653136"/>
            <a:ext cx="864096" cy="792088"/>
          </a:xfrm>
          <a:prstGeom prst="bevel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Р.п.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9" name="Багетная рамка 18"/>
          <p:cNvSpPr/>
          <p:nvPr/>
        </p:nvSpPr>
        <p:spPr>
          <a:xfrm>
            <a:off x="5508104" y="5589240"/>
            <a:ext cx="864096" cy="792088"/>
          </a:xfrm>
          <a:prstGeom prst="bevel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Т.п.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0" name="Багетная рамка 19"/>
          <p:cNvSpPr/>
          <p:nvPr/>
        </p:nvSpPr>
        <p:spPr>
          <a:xfrm>
            <a:off x="6948264" y="4653136"/>
            <a:ext cx="864096" cy="792088"/>
          </a:xfrm>
          <a:prstGeom prst="bevel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Д.п.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1" name="Багетная рамка 20"/>
          <p:cNvSpPr/>
          <p:nvPr/>
        </p:nvSpPr>
        <p:spPr>
          <a:xfrm>
            <a:off x="6948264" y="5589240"/>
            <a:ext cx="864096" cy="792088"/>
          </a:xfrm>
          <a:prstGeom prst="bevel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П.п.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4" name="Freeform 7"/>
          <p:cNvSpPr>
            <a:spLocks/>
          </p:cNvSpPr>
          <p:nvPr/>
        </p:nvSpPr>
        <p:spPr bwMode="auto">
          <a:xfrm>
            <a:off x="5818306" y="476672"/>
            <a:ext cx="1549233" cy="1543103"/>
          </a:xfrm>
          <a:custGeom>
            <a:avLst/>
            <a:gdLst/>
            <a:ahLst/>
            <a:cxnLst>
              <a:cxn ang="0">
                <a:pos x="56" y="87"/>
              </a:cxn>
              <a:cxn ang="0">
                <a:pos x="34" y="127"/>
              </a:cxn>
              <a:cxn ang="0">
                <a:pos x="7" y="175"/>
              </a:cxn>
              <a:cxn ang="0">
                <a:pos x="39" y="185"/>
              </a:cxn>
              <a:cxn ang="0">
                <a:pos x="57" y="207"/>
              </a:cxn>
              <a:cxn ang="0">
                <a:pos x="52" y="393"/>
              </a:cxn>
              <a:cxn ang="0">
                <a:pos x="153" y="400"/>
              </a:cxn>
              <a:cxn ang="0">
                <a:pos x="146" y="426"/>
              </a:cxn>
              <a:cxn ang="0">
                <a:pos x="174" y="445"/>
              </a:cxn>
              <a:cxn ang="0">
                <a:pos x="223" y="436"/>
              </a:cxn>
              <a:cxn ang="0">
                <a:pos x="198" y="398"/>
              </a:cxn>
              <a:cxn ang="0">
                <a:pos x="406" y="390"/>
              </a:cxn>
              <a:cxn ang="0">
                <a:pos x="400" y="286"/>
              </a:cxn>
              <a:cxn ang="0">
                <a:pos x="372" y="259"/>
              </a:cxn>
              <a:cxn ang="0">
                <a:pos x="366" y="198"/>
              </a:cxn>
              <a:cxn ang="0">
                <a:pos x="388" y="211"/>
              </a:cxn>
              <a:cxn ang="0">
                <a:pos x="400" y="218"/>
              </a:cxn>
              <a:cxn ang="0">
                <a:pos x="401" y="57"/>
              </a:cxn>
              <a:cxn ang="0">
                <a:pos x="399" y="0"/>
              </a:cxn>
              <a:cxn ang="0">
                <a:pos x="43" y="0"/>
              </a:cxn>
              <a:cxn ang="0">
                <a:pos x="56" y="87"/>
              </a:cxn>
            </a:cxnLst>
            <a:rect l="0" t="0" r="r" b="b"/>
            <a:pathLst>
              <a:path w="409" h="449">
                <a:moveTo>
                  <a:pt x="56" y="87"/>
                </a:moveTo>
                <a:cubicBezTo>
                  <a:pt x="53" y="100"/>
                  <a:pt x="48" y="122"/>
                  <a:pt x="34" y="127"/>
                </a:cubicBezTo>
                <a:cubicBezTo>
                  <a:pt x="15" y="133"/>
                  <a:pt x="0" y="153"/>
                  <a:pt x="7" y="175"/>
                </a:cubicBezTo>
                <a:cubicBezTo>
                  <a:pt x="14" y="194"/>
                  <a:pt x="31" y="195"/>
                  <a:pt x="39" y="185"/>
                </a:cubicBezTo>
                <a:cubicBezTo>
                  <a:pt x="60" y="159"/>
                  <a:pt x="66" y="177"/>
                  <a:pt x="57" y="207"/>
                </a:cubicBezTo>
                <a:cubicBezTo>
                  <a:pt x="32" y="287"/>
                  <a:pt x="44" y="341"/>
                  <a:pt x="52" y="393"/>
                </a:cubicBezTo>
                <a:cubicBezTo>
                  <a:pt x="63" y="391"/>
                  <a:pt x="127" y="386"/>
                  <a:pt x="153" y="400"/>
                </a:cubicBezTo>
                <a:cubicBezTo>
                  <a:pt x="164" y="406"/>
                  <a:pt x="146" y="415"/>
                  <a:pt x="146" y="426"/>
                </a:cubicBezTo>
                <a:cubicBezTo>
                  <a:pt x="145" y="437"/>
                  <a:pt x="154" y="444"/>
                  <a:pt x="174" y="445"/>
                </a:cubicBezTo>
                <a:cubicBezTo>
                  <a:pt x="195" y="447"/>
                  <a:pt x="219" y="449"/>
                  <a:pt x="223" y="436"/>
                </a:cubicBezTo>
                <a:cubicBezTo>
                  <a:pt x="227" y="423"/>
                  <a:pt x="188" y="408"/>
                  <a:pt x="198" y="398"/>
                </a:cubicBezTo>
                <a:cubicBezTo>
                  <a:pt x="208" y="388"/>
                  <a:pt x="341" y="381"/>
                  <a:pt x="406" y="390"/>
                </a:cubicBezTo>
                <a:cubicBezTo>
                  <a:pt x="399" y="342"/>
                  <a:pt x="405" y="311"/>
                  <a:pt x="400" y="286"/>
                </a:cubicBezTo>
                <a:cubicBezTo>
                  <a:pt x="397" y="274"/>
                  <a:pt x="384" y="254"/>
                  <a:pt x="372" y="259"/>
                </a:cubicBezTo>
                <a:cubicBezTo>
                  <a:pt x="342" y="272"/>
                  <a:pt x="348" y="211"/>
                  <a:pt x="366" y="198"/>
                </a:cubicBezTo>
                <a:cubicBezTo>
                  <a:pt x="384" y="186"/>
                  <a:pt x="388" y="202"/>
                  <a:pt x="388" y="211"/>
                </a:cubicBezTo>
                <a:cubicBezTo>
                  <a:pt x="388" y="220"/>
                  <a:pt x="393" y="223"/>
                  <a:pt x="400" y="218"/>
                </a:cubicBezTo>
                <a:cubicBezTo>
                  <a:pt x="406" y="212"/>
                  <a:pt x="409" y="111"/>
                  <a:pt x="401" y="57"/>
                </a:cubicBezTo>
                <a:cubicBezTo>
                  <a:pt x="399" y="43"/>
                  <a:pt x="398" y="22"/>
                  <a:pt x="39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54" y="29"/>
                  <a:pt x="62" y="63"/>
                  <a:pt x="56" y="87"/>
                </a:cubicBezTo>
                <a:close/>
              </a:path>
            </a:pathLst>
          </a:custGeom>
          <a:solidFill>
            <a:srgbClr val="FDFA8E"/>
          </a:solidFill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" name="Freeform 8"/>
          <p:cNvSpPr>
            <a:spLocks/>
          </p:cNvSpPr>
          <p:nvPr/>
        </p:nvSpPr>
        <p:spPr bwMode="auto">
          <a:xfrm>
            <a:off x="4642363" y="476672"/>
            <a:ext cx="1425871" cy="1550382"/>
          </a:xfrm>
          <a:custGeom>
            <a:avLst/>
            <a:gdLst/>
            <a:ahLst/>
            <a:cxnLst>
              <a:cxn ang="0">
                <a:pos x="13" y="154"/>
              </a:cxn>
              <a:cxn ang="0">
                <a:pos x="14" y="225"/>
              </a:cxn>
              <a:cxn ang="0">
                <a:pos x="45" y="235"/>
              </a:cxn>
              <a:cxn ang="0">
                <a:pos x="74" y="230"/>
              </a:cxn>
              <a:cxn ang="0">
                <a:pos x="67" y="272"/>
              </a:cxn>
              <a:cxn ang="0">
                <a:pos x="40" y="294"/>
              </a:cxn>
              <a:cxn ang="0">
                <a:pos x="10" y="286"/>
              </a:cxn>
              <a:cxn ang="0">
                <a:pos x="11" y="395"/>
              </a:cxn>
              <a:cxn ang="0">
                <a:pos x="114" y="397"/>
              </a:cxn>
              <a:cxn ang="0">
                <a:pos x="137" y="410"/>
              </a:cxn>
              <a:cxn ang="0">
                <a:pos x="129" y="436"/>
              </a:cxn>
              <a:cxn ang="0">
                <a:pos x="178" y="443"/>
              </a:cxn>
              <a:cxn ang="0">
                <a:pos x="180" y="406"/>
              </a:cxn>
              <a:cxn ang="0">
                <a:pos x="224" y="387"/>
              </a:cxn>
              <a:cxn ang="0">
                <a:pos x="363" y="393"/>
              </a:cxn>
              <a:cxn ang="0">
                <a:pos x="368" y="207"/>
              </a:cxn>
              <a:cxn ang="0">
                <a:pos x="350" y="185"/>
              </a:cxn>
              <a:cxn ang="0">
                <a:pos x="318" y="175"/>
              </a:cxn>
              <a:cxn ang="0">
                <a:pos x="345" y="127"/>
              </a:cxn>
              <a:cxn ang="0">
                <a:pos x="367" y="87"/>
              </a:cxn>
              <a:cxn ang="0">
                <a:pos x="354" y="0"/>
              </a:cxn>
              <a:cxn ang="0">
                <a:pos x="9" y="0"/>
              </a:cxn>
              <a:cxn ang="0">
                <a:pos x="13" y="154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solidFill>
            <a:srgbClr val="FDFA8E"/>
          </a:solidFill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" name="Freeform 10"/>
          <p:cNvSpPr>
            <a:spLocks/>
          </p:cNvSpPr>
          <p:nvPr/>
        </p:nvSpPr>
        <p:spPr bwMode="auto">
          <a:xfrm>
            <a:off x="5973710" y="1786854"/>
            <a:ext cx="1597295" cy="1396072"/>
          </a:xfrm>
          <a:custGeom>
            <a:avLst/>
            <a:gdLst/>
            <a:ahLst/>
            <a:cxnLst>
              <a:cxn ang="0">
                <a:pos x="157" y="17"/>
              </a:cxn>
              <a:cxn ang="0">
                <a:pos x="182" y="55"/>
              </a:cxn>
              <a:cxn ang="0">
                <a:pos x="133" y="64"/>
              </a:cxn>
              <a:cxn ang="0">
                <a:pos x="105" y="45"/>
              </a:cxn>
              <a:cxn ang="0">
                <a:pos x="112" y="19"/>
              </a:cxn>
              <a:cxn ang="0">
                <a:pos x="11" y="12"/>
              </a:cxn>
              <a:cxn ang="0">
                <a:pos x="13" y="162"/>
              </a:cxn>
              <a:cxn ang="0">
                <a:pos x="9" y="235"/>
              </a:cxn>
              <a:cxn ang="0">
                <a:pos x="33" y="256"/>
              </a:cxn>
              <a:cxn ang="0">
                <a:pos x="67" y="248"/>
              </a:cxn>
              <a:cxn ang="0">
                <a:pos x="62" y="285"/>
              </a:cxn>
              <a:cxn ang="0">
                <a:pos x="34" y="316"/>
              </a:cxn>
              <a:cxn ang="0">
                <a:pos x="18" y="299"/>
              </a:cxn>
              <a:cxn ang="0">
                <a:pos x="5" y="299"/>
              </a:cxn>
              <a:cxn ang="0">
                <a:pos x="12" y="399"/>
              </a:cxn>
              <a:cxn ang="0">
                <a:pos x="85" y="392"/>
              </a:cxn>
              <a:cxn ang="0">
                <a:pos x="145" y="368"/>
              </a:cxn>
              <a:cxn ang="0">
                <a:pos x="146" y="337"/>
              </a:cxn>
              <a:cxn ang="0">
                <a:pos x="201" y="334"/>
              </a:cxn>
              <a:cxn ang="0">
                <a:pos x="198" y="364"/>
              </a:cxn>
              <a:cxn ang="0">
                <a:pos x="252" y="392"/>
              </a:cxn>
              <a:cxn ang="0">
                <a:pos x="363" y="401"/>
              </a:cxn>
              <a:cxn ang="0">
                <a:pos x="364" y="246"/>
              </a:cxn>
              <a:cxn ang="0">
                <a:pos x="384" y="199"/>
              </a:cxn>
              <a:cxn ang="0">
                <a:pos x="417" y="196"/>
              </a:cxn>
              <a:cxn ang="0">
                <a:pos x="408" y="157"/>
              </a:cxn>
              <a:cxn ang="0">
                <a:pos x="372" y="159"/>
              </a:cxn>
              <a:cxn ang="0">
                <a:pos x="367" y="125"/>
              </a:cxn>
              <a:cxn ang="0">
                <a:pos x="365" y="9"/>
              </a:cxn>
              <a:cxn ang="0">
                <a:pos x="157" y="17"/>
              </a:cxn>
            </a:cxnLst>
            <a:rect l="0" t="0" r="r" b="b"/>
            <a:pathLst>
              <a:path w="422" h="406">
                <a:moveTo>
                  <a:pt x="157" y="17"/>
                </a:moveTo>
                <a:cubicBezTo>
                  <a:pt x="147" y="27"/>
                  <a:pt x="186" y="42"/>
                  <a:pt x="182" y="55"/>
                </a:cubicBezTo>
                <a:cubicBezTo>
                  <a:pt x="178" y="68"/>
                  <a:pt x="154" y="66"/>
                  <a:pt x="133" y="64"/>
                </a:cubicBezTo>
                <a:cubicBezTo>
                  <a:pt x="113" y="63"/>
                  <a:pt x="104" y="56"/>
                  <a:pt x="105" y="45"/>
                </a:cubicBezTo>
                <a:cubicBezTo>
                  <a:pt x="105" y="34"/>
                  <a:pt x="123" y="25"/>
                  <a:pt x="112" y="19"/>
                </a:cubicBezTo>
                <a:cubicBezTo>
                  <a:pt x="86" y="5"/>
                  <a:pt x="22" y="10"/>
                  <a:pt x="11" y="12"/>
                </a:cubicBezTo>
                <a:cubicBezTo>
                  <a:pt x="23" y="73"/>
                  <a:pt x="15" y="141"/>
                  <a:pt x="13" y="162"/>
                </a:cubicBezTo>
                <a:cubicBezTo>
                  <a:pt x="11" y="182"/>
                  <a:pt x="6" y="219"/>
                  <a:pt x="9" y="235"/>
                </a:cubicBezTo>
                <a:cubicBezTo>
                  <a:pt x="11" y="252"/>
                  <a:pt x="21" y="258"/>
                  <a:pt x="33" y="256"/>
                </a:cubicBezTo>
                <a:cubicBezTo>
                  <a:pt x="44" y="253"/>
                  <a:pt x="59" y="241"/>
                  <a:pt x="67" y="248"/>
                </a:cubicBezTo>
                <a:cubicBezTo>
                  <a:pt x="74" y="254"/>
                  <a:pt x="67" y="270"/>
                  <a:pt x="62" y="285"/>
                </a:cubicBezTo>
                <a:cubicBezTo>
                  <a:pt x="57" y="299"/>
                  <a:pt x="43" y="316"/>
                  <a:pt x="34" y="316"/>
                </a:cubicBezTo>
                <a:cubicBezTo>
                  <a:pt x="24" y="316"/>
                  <a:pt x="20" y="305"/>
                  <a:pt x="18" y="299"/>
                </a:cubicBezTo>
                <a:cubicBezTo>
                  <a:pt x="16" y="292"/>
                  <a:pt x="10" y="292"/>
                  <a:pt x="5" y="299"/>
                </a:cubicBezTo>
                <a:cubicBezTo>
                  <a:pt x="0" y="306"/>
                  <a:pt x="8" y="384"/>
                  <a:pt x="12" y="399"/>
                </a:cubicBezTo>
                <a:cubicBezTo>
                  <a:pt x="32" y="391"/>
                  <a:pt x="53" y="381"/>
                  <a:pt x="85" y="392"/>
                </a:cubicBezTo>
                <a:cubicBezTo>
                  <a:pt x="110" y="400"/>
                  <a:pt x="156" y="390"/>
                  <a:pt x="145" y="368"/>
                </a:cubicBezTo>
                <a:cubicBezTo>
                  <a:pt x="137" y="351"/>
                  <a:pt x="138" y="341"/>
                  <a:pt x="146" y="337"/>
                </a:cubicBezTo>
                <a:cubicBezTo>
                  <a:pt x="154" y="333"/>
                  <a:pt x="192" y="329"/>
                  <a:pt x="201" y="334"/>
                </a:cubicBezTo>
                <a:cubicBezTo>
                  <a:pt x="209" y="340"/>
                  <a:pt x="204" y="356"/>
                  <a:pt x="198" y="364"/>
                </a:cubicBezTo>
                <a:cubicBezTo>
                  <a:pt x="189" y="374"/>
                  <a:pt x="217" y="387"/>
                  <a:pt x="252" y="392"/>
                </a:cubicBezTo>
                <a:cubicBezTo>
                  <a:pt x="303" y="400"/>
                  <a:pt x="337" y="406"/>
                  <a:pt x="363" y="401"/>
                </a:cubicBezTo>
                <a:cubicBezTo>
                  <a:pt x="343" y="320"/>
                  <a:pt x="363" y="270"/>
                  <a:pt x="364" y="246"/>
                </a:cubicBezTo>
                <a:cubicBezTo>
                  <a:pt x="365" y="215"/>
                  <a:pt x="372" y="187"/>
                  <a:pt x="384" y="199"/>
                </a:cubicBezTo>
                <a:cubicBezTo>
                  <a:pt x="401" y="214"/>
                  <a:pt x="412" y="211"/>
                  <a:pt x="417" y="196"/>
                </a:cubicBezTo>
                <a:cubicBezTo>
                  <a:pt x="422" y="181"/>
                  <a:pt x="416" y="163"/>
                  <a:pt x="408" y="157"/>
                </a:cubicBezTo>
                <a:cubicBezTo>
                  <a:pt x="400" y="151"/>
                  <a:pt x="384" y="166"/>
                  <a:pt x="372" y="159"/>
                </a:cubicBezTo>
                <a:cubicBezTo>
                  <a:pt x="360" y="153"/>
                  <a:pt x="362" y="142"/>
                  <a:pt x="367" y="125"/>
                </a:cubicBezTo>
                <a:cubicBezTo>
                  <a:pt x="380" y="71"/>
                  <a:pt x="368" y="39"/>
                  <a:pt x="365" y="9"/>
                </a:cubicBezTo>
                <a:cubicBezTo>
                  <a:pt x="300" y="0"/>
                  <a:pt x="167" y="7"/>
                  <a:pt x="157" y="17"/>
                </a:cubicBezTo>
                <a:close/>
              </a:path>
            </a:pathLst>
          </a:custGeom>
          <a:solidFill>
            <a:srgbClr val="FDFA8E"/>
          </a:solidFill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" name="Freeform 11"/>
          <p:cNvSpPr>
            <a:spLocks/>
          </p:cNvSpPr>
          <p:nvPr/>
        </p:nvSpPr>
        <p:spPr bwMode="auto">
          <a:xfrm>
            <a:off x="4483755" y="1789765"/>
            <a:ext cx="1770322" cy="1612979"/>
          </a:xfrm>
          <a:custGeom>
            <a:avLst/>
            <a:gdLst/>
            <a:ahLst/>
            <a:cxnLst>
              <a:cxn ang="0">
                <a:pos x="399" y="298"/>
              </a:cxn>
              <a:cxn ang="0">
                <a:pos x="412" y="298"/>
              </a:cxn>
              <a:cxn ang="0">
                <a:pos x="428" y="315"/>
              </a:cxn>
              <a:cxn ang="0">
                <a:pos x="456" y="284"/>
              </a:cxn>
              <a:cxn ang="0">
                <a:pos x="461" y="247"/>
              </a:cxn>
              <a:cxn ang="0">
                <a:pos x="427" y="255"/>
              </a:cxn>
              <a:cxn ang="0">
                <a:pos x="403" y="234"/>
              </a:cxn>
              <a:cxn ang="0">
                <a:pos x="407" y="161"/>
              </a:cxn>
              <a:cxn ang="0">
                <a:pos x="405" y="11"/>
              </a:cxn>
              <a:cxn ang="0">
                <a:pos x="266" y="5"/>
              </a:cxn>
              <a:cxn ang="0">
                <a:pos x="222" y="24"/>
              </a:cxn>
              <a:cxn ang="0">
                <a:pos x="220" y="61"/>
              </a:cxn>
              <a:cxn ang="0">
                <a:pos x="171" y="54"/>
              </a:cxn>
              <a:cxn ang="0">
                <a:pos x="179" y="28"/>
              </a:cxn>
              <a:cxn ang="0">
                <a:pos x="156" y="15"/>
              </a:cxn>
              <a:cxn ang="0">
                <a:pos x="53" y="13"/>
              </a:cxn>
              <a:cxn ang="0">
                <a:pos x="52" y="192"/>
              </a:cxn>
              <a:cxn ang="0">
                <a:pos x="57" y="278"/>
              </a:cxn>
              <a:cxn ang="0">
                <a:pos x="40" y="287"/>
              </a:cxn>
              <a:cxn ang="0">
                <a:pos x="11" y="291"/>
              </a:cxn>
              <a:cxn ang="0">
                <a:pos x="17" y="340"/>
              </a:cxn>
              <a:cxn ang="0">
                <a:pos x="40" y="335"/>
              </a:cxn>
              <a:cxn ang="0">
                <a:pos x="58" y="326"/>
              </a:cxn>
              <a:cxn ang="0">
                <a:pos x="53" y="403"/>
              </a:cxn>
              <a:cxn ang="0">
                <a:pos x="185" y="398"/>
              </a:cxn>
              <a:cxn ang="0">
                <a:pos x="243" y="428"/>
              </a:cxn>
              <a:cxn ang="0">
                <a:pos x="258" y="465"/>
              </a:cxn>
              <a:cxn ang="0">
                <a:pos x="306" y="441"/>
              </a:cxn>
              <a:cxn ang="0">
                <a:pos x="286" y="418"/>
              </a:cxn>
              <a:cxn ang="0">
                <a:pos x="333" y="397"/>
              </a:cxn>
              <a:cxn ang="0">
                <a:pos x="406" y="398"/>
              </a:cxn>
              <a:cxn ang="0">
                <a:pos x="399" y="298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solidFill>
            <a:srgbClr val="FDFA8E"/>
          </a:solidFill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" name="Freeform 13"/>
          <p:cNvSpPr>
            <a:spLocks/>
          </p:cNvSpPr>
          <p:nvPr/>
        </p:nvSpPr>
        <p:spPr bwMode="auto">
          <a:xfrm>
            <a:off x="5800683" y="2917978"/>
            <a:ext cx="1755904" cy="1591142"/>
          </a:xfrm>
          <a:custGeom>
            <a:avLst/>
            <a:gdLst/>
            <a:ahLst/>
            <a:cxnLst>
              <a:cxn ang="0">
                <a:pos x="409" y="378"/>
              </a:cxn>
              <a:cxn ang="0">
                <a:pos x="424" y="330"/>
              </a:cxn>
              <a:cxn ang="0">
                <a:pos x="447" y="337"/>
              </a:cxn>
              <a:cxn ang="0">
                <a:pos x="464" y="303"/>
              </a:cxn>
              <a:cxn ang="0">
                <a:pos x="449" y="262"/>
              </a:cxn>
              <a:cxn ang="0">
                <a:pos x="426" y="289"/>
              </a:cxn>
              <a:cxn ang="0">
                <a:pos x="409" y="207"/>
              </a:cxn>
              <a:cxn ang="0">
                <a:pos x="409" y="72"/>
              </a:cxn>
              <a:cxn ang="0">
                <a:pos x="298" y="63"/>
              </a:cxn>
              <a:cxn ang="0">
                <a:pos x="244" y="35"/>
              </a:cxn>
              <a:cxn ang="0">
                <a:pos x="247" y="5"/>
              </a:cxn>
              <a:cxn ang="0">
                <a:pos x="192" y="8"/>
              </a:cxn>
              <a:cxn ang="0">
                <a:pos x="191" y="39"/>
              </a:cxn>
              <a:cxn ang="0">
                <a:pos x="131" y="63"/>
              </a:cxn>
              <a:cxn ang="0">
                <a:pos x="58" y="70"/>
              </a:cxn>
              <a:cxn ang="0">
                <a:pos x="59" y="183"/>
              </a:cxn>
              <a:cxn ang="0">
                <a:pos x="47" y="255"/>
              </a:cxn>
              <a:cxn ang="0">
                <a:pos x="25" y="266"/>
              </a:cxn>
              <a:cxn ang="0">
                <a:pos x="2" y="282"/>
              </a:cxn>
              <a:cxn ang="0">
                <a:pos x="12" y="320"/>
              </a:cxn>
              <a:cxn ang="0">
                <a:pos x="41" y="310"/>
              </a:cxn>
              <a:cxn ang="0">
                <a:pos x="59" y="305"/>
              </a:cxn>
              <a:cxn ang="0">
                <a:pos x="54" y="383"/>
              </a:cxn>
              <a:cxn ang="0">
                <a:pos x="63" y="463"/>
              </a:cxn>
              <a:cxn ang="0">
                <a:pos x="410" y="463"/>
              </a:cxn>
              <a:cxn ang="0">
                <a:pos x="409" y="378"/>
              </a:cxn>
            </a:cxnLst>
            <a:rect l="0" t="0" r="r" b="b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solidFill>
            <a:srgbClr val="FDFA8E"/>
          </a:solidFill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" name="Freeform 14"/>
          <p:cNvSpPr>
            <a:spLocks/>
          </p:cNvSpPr>
          <p:nvPr/>
        </p:nvSpPr>
        <p:spPr bwMode="auto">
          <a:xfrm>
            <a:off x="7273014" y="1577225"/>
            <a:ext cx="1403442" cy="1773113"/>
          </a:xfrm>
          <a:custGeom>
            <a:avLst/>
            <a:gdLst/>
            <a:ahLst/>
            <a:cxnLst>
              <a:cxn ang="0">
                <a:pos x="222" y="65"/>
              </a:cxn>
              <a:cxn ang="0">
                <a:pos x="204" y="33"/>
              </a:cxn>
              <a:cxn ang="0">
                <a:pos x="179" y="6"/>
              </a:cxn>
              <a:cxn ang="0">
                <a:pos x="130" y="16"/>
              </a:cxn>
              <a:cxn ang="0">
                <a:pos x="157" y="43"/>
              </a:cxn>
              <a:cxn ang="0">
                <a:pos x="119" y="71"/>
              </a:cxn>
              <a:cxn ang="0">
                <a:pos x="22" y="70"/>
              </a:cxn>
              <a:cxn ang="0">
                <a:pos x="24" y="186"/>
              </a:cxn>
              <a:cxn ang="0">
                <a:pos x="29" y="220"/>
              </a:cxn>
              <a:cxn ang="0">
                <a:pos x="65" y="218"/>
              </a:cxn>
              <a:cxn ang="0">
                <a:pos x="74" y="257"/>
              </a:cxn>
              <a:cxn ang="0">
                <a:pos x="41" y="260"/>
              </a:cxn>
              <a:cxn ang="0">
                <a:pos x="21" y="307"/>
              </a:cxn>
              <a:cxn ang="0">
                <a:pos x="20" y="462"/>
              </a:cxn>
              <a:cxn ang="0">
                <a:pos x="119" y="466"/>
              </a:cxn>
              <a:cxn ang="0">
                <a:pos x="111" y="493"/>
              </a:cxn>
              <a:cxn ang="0">
                <a:pos x="140" y="512"/>
              </a:cxn>
              <a:cxn ang="0">
                <a:pos x="189" y="503"/>
              </a:cxn>
              <a:cxn ang="0">
                <a:pos x="163" y="465"/>
              </a:cxn>
              <a:cxn ang="0">
                <a:pos x="371" y="472"/>
              </a:cxn>
              <a:cxn ang="0">
                <a:pos x="371" y="58"/>
              </a:cxn>
              <a:cxn ang="0">
                <a:pos x="222" y="65"/>
              </a:cxn>
            </a:cxnLst>
            <a:rect l="0" t="0" r="r" b="b"/>
            <a:pathLst>
              <a:path w="371" h="516">
                <a:moveTo>
                  <a:pt x="222" y="65"/>
                </a:moveTo>
                <a:cubicBezTo>
                  <a:pt x="205" y="60"/>
                  <a:pt x="194" y="50"/>
                  <a:pt x="204" y="33"/>
                </a:cubicBezTo>
                <a:cubicBezTo>
                  <a:pt x="213" y="16"/>
                  <a:pt x="194" y="11"/>
                  <a:pt x="179" y="6"/>
                </a:cubicBezTo>
                <a:cubicBezTo>
                  <a:pt x="163" y="1"/>
                  <a:pt x="132" y="0"/>
                  <a:pt x="130" y="16"/>
                </a:cubicBezTo>
                <a:cubicBezTo>
                  <a:pt x="128" y="31"/>
                  <a:pt x="150" y="36"/>
                  <a:pt x="157" y="43"/>
                </a:cubicBezTo>
                <a:cubicBezTo>
                  <a:pt x="164" y="50"/>
                  <a:pt x="148" y="65"/>
                  <a:pt x="119" y="71"/>
                </a:cubicBezTo>
                <a:cubicBezTo>
                  <a:pt x="95" y="76"/>
                  <a:pt x="65" y="76"/>
                  <a:pt x="22" y="70"/>
                </a:cubicBezTo>
                <a:cubicBezTo>
                  <a:pt x="25" y="100"/>
                  <a:pt x="37" y="132"/>
                  <a:pt x="24" y="186"/>
                </a:cubicBezTo>
                <a:cubicBezTo>
                  <a:pt x="19" y="203"/>
                  <a:pt x="17" y="214"/>
                  <a:pt x="29" y="220"/>
                </a:cubicBezTo>
                <a:cubicBezTo>
                  <a:pt x="41" y="227"/>
                  <a:pt x="57" y="212"/>
                  <a:pt x="65" y="218"/>
                </a:cubicBezTo>
                <a:cubicBezTo>
                  <a:pt x="73" y="224"/>
                  <a:pt x="79" y="242"/>
                  <a:pt x="74" y="257"/>
                </a:cubicBezTo>
                <a:cubicBezTo>
                  <a:pt x="69" y="272"/>
                  <a:pt x="58" y="275"/>
                  <a:pt x="41" y="260"/>
                </a:cubicBezTo>
                <a:cubicBezTo>
                  <a:pt x="29" y="248"/>
                  <a:pt x="22" y="276"/>
                  <a:pt x="21" y="307"/>
                </a:cubicBezTo>
                <a:cubicBezTo>
                  <a:pt x="20" y="331"/>
                  <a:pt x="0" y="381"/>
                  <a:pt x="20" y="462"/>
                </a:cubicBezTo>
                <a:cubicBezTo>
                  <a:pt x="31" y="459"/>
                  <a:pt x="93" y="453"/>
                  <a:pt x="119" y="466"/>
                </a:cubicBezTo>
                <a:cubicBezTo>
                  <a:pt x="130" y="472"/>
                  <a:pt x="112" y="482"/>
                  <a:pt x="111" y="493"/>
                </a:cubicBezTo>
                <a:cubicBezTo>
                  <a:pt x="111" y="504"/>
                  <a:pt x="119" y="511"/>
                  <a:pt x="140" y="512"/>
                </a:cubicBezTo>
                <a:cubicBezTo>
                  <a:pt x="160" y="513"/>
                  <a:pt x="184" y="516"/>
                  <a:pt x="189" y="503"/>
                </a:cubicBezTo>
                <a:cubicBezTo>
                  <a:pt x="193" y="489"/>
                  <a:pt x="152" y="474"/>
                  <a:pt x="163" y="465"/>
                </a:cubicBezTo>
                <a:cubicBezTo>
                  <a:pt x="192" y="443"/>
                  <a:pt x="304" y="454"/>
                  <a:pt x="371" y="472"/>
                </a:cubicBezTo>
                <a:cubicBezTo>
                  <a:pt x="371" y="58"/>
                  <a:pt x="371" y="58"/>
                  <a:pt x="371" y="58"/>
                </a:cubicBezTo>
                <a:cubicBezTo>
                  <a:pt x="308" y="53"/>
                  <a:pt x="235" y="69"/>
                  <a:pt x="222" y="65"/>
                </a:cubicBezTo>
                <a:close/>
              </a:path>
            </a:pathLst>
          </a:custGeom>
          <a:solidFill>
            <a:srgbClr val="FDFA8E"/>
          </a:solidFill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" name="Freeform 16"/>
          <p:cNvSpPr>
            <a:spLocks/>
          </p:cNvSpPr>
          <p:nvPr/>
        </p:nvSpPr>
        <p:spPr bwMode="auto">
          <a:xfrm>
            <a:off x="3347864" y="3099947"/>
            <a:ext cx="1544427" cy="1409173"/>
          </a:xfrm>
          <a:custGeom>
            <a:avLst/>
            <a:gdLst/>
            <a:ahLst/>
            <a:cxnLst>
              <a:cxn ang="0">
                <a:pos x="370" y="236"/>
              </a:cxn>
              <a:cxn ang="0">
                <a:pos x="405" y="193"/>
              </a:cxn>
              <a:cxn ang="0">
                <a:pos x="383" y="157"/>
              </a:cxn>
              <a:cxn ang="0">
                <a:pos x="363" y="184"/>
              </a:cxn>
              <a:cxn ang="0">
                <a:pos x="342" y="142"/>
              </a:cxn>
              <a:cxn ang="0">
                <a:pos x="353" y="22"/>
              </a:cxn>
              <a:cxn ang="0">
                <a:pos x="166" y="18"/>
              </a:cxn>
              <a:cxn ang="0">
                <a:pos x="191" y="55"/>
              </a:cxn>
              <a:cxn ang="0">
                <a:pos x="142" y="65"/>
              </a:cxn>
              <a:cxn ang="0">
                <a:pos x="114" y="45"/>
              </a:cxn>
              <a:cxn ang="0">
                <a:pos x="121" y="19"/>
              </a:cxn>
              <a:cxn ang="0">
                <a:pos x="0" y="22"/>
              </a:cxn>
              <a:cxn ang="0">
                <a:pos x="0" y="410"/>
              </a:cxn>
              <a:cxn ang="0">
                <a:pos x="354" y="410"/>
              </a:cxn>
              <a:cxn ang="0">
                <a:pos x="341" y="264"/>
              </a:cxn>
              <a:cxn ang="0">
                <a:pos x="370" y="236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solidFill>
            <a:srgbClr val="FDFA8E"/>
          </a:solidFill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" name="Freeform 17"/>
          <p:cNvSpPr>
            <a:spLocks/>
          </p:cNvSpPr>
          <p:nvPr/>
        </p:nvSpPr>
        <p:spPr bwMode="auto">
          <a:xfrm>
            <a:off x="3347864" y="1604884"/>
            <a:ext cx="1422667" cy="1732351"/>
          </a:xfrm>
          <a:custGeom>
            <a:avLst/>
            <a:gdLst/>
            <a:ahLst/>
            <a:cxnLst>
              <a:cxn ang="0">
                <a:pos x="121" y="454"/>
              </a:cxn>
              <a:cxn ang="0">
                <a:pos x="114" y="480"/>
              </a:cxn>
              <a:cxn ang="0">
                <a:pos x="142" y="500"/>
              </a:cxn>
              <a:cxn ang="0">
                <a:pos x="191" y="490"/>
              </a:cxn>
              <a:cxn ang="0">
                <a:pos x="166" y="453"/>
              </a:cxn>
              <a:cxn ang="0">
                <a:pos x="353" y="457"/>
              </a:cxn>
              <a:cxn ang="0">
                <a:pos x="358" y="380"/>
              </a:cxn>
              <a:cxn ang="0">
                <a:pos x="340" y="389"/>
              </a:cxn>
              <a:cxn ang="0">
                <a:pos x="317" y="394"/>
              </a:cxn>
              <a:cxn ang="0">
                <a:pos x="311" y="345"/>
              </a:cxn>
              <a:cxn ang="0">
                <a:pos x="340" y="341"/>
              </a:cxn>
              <a:cxn ang="0">
                <a:pos x="357" y="332"/>
              </a:cxn>
              <a:cxn ang="0">
                <a:pos x="352" y="246"/>
              </a:cxn>
              <a:cxn ang="0">
                <a:pos x="353" y="67"/>
              </a:cxn>
              <a:cxn ang="0">
                <a:pos x="160" y="64"/>
              </a:cxn>
              <a:cxn ang="0">
                <a:pos x="149" y="54"/>
              </a:cxn>
              <a:cxn ang="0">
                <a:pos x="165" y="33"/>
              </a:cxn>
              <a:cxn ang="0">
                <a:pos x="148" y="13"/>
              </a:cxn>
              <a:cxn ang="0">
                <a:pos x="90" y="16"/>
              </a:cxn>
              <a:cxn ang="0">
                <a:pos x="108" y="53"/>
              </a:cxn>
              <a:cxn ang="0">
                <a:pos x="0" y="62"/>
              </a:cxn>
              <a:cxn ang="0">
                <a:pos x="0" y="457"/>
              </a:cxn>
              <a:cxn ang="0">
                <a:pos x="121" y="454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solidFill>
            <a:srgbClr val="FDFA8E"/>
          </a:solidFill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" name="Сердце 34">
            <a:hlinkClick r:id="" action="ppaction://hlinkshowjump?jump=nextslide"/>
          </p:cNvPr>
          <p:cNvSpPr/>
          <p:nvPr/>
        </p:nvSpPr>
        <p:spPr>
          <a:xfrm>
            <a:off x="8316416" y="6021288"/>
            <a:ext cx="648072" cy="648072"/>
          </a:xfrm>
          <a:prstGeom prst="heart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31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/>
          <p:nvPr/>
        </p:nvGrpSpPr>
        <p:grpSpPr>
          <a:xfrm>
            <a:off x="0" y="3260981"/>
            <a:ext cx="3419872" cy="3480388"/>
            <a:chOff x="0" y="3260981"/>
            <a:chExt cx="3419872" cy="3480388"/>
          </a:xfrm>
        </p:grpSpPr>
        <p:pic>
          <p:nvPicPr>
            <p:cNvPr id="6" name="Picture 2" descr="http://nd05.jxs.cz/895/191/af3bbfc930_82114212_o2.pn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0" y="4719381"/>
              <a:ext cx="3419872" cy="1949979"/>
            </a:xfrm>
            <a:prstGeom prst="rect">
              <a:avLst/>
            </a:prstGeom>
            <a:noFill/>
          </p:spPr>
        </p:pic>
        <p:pic>
          <p:nvPicPr>
            <p:cNvPr id="5" name="Picture 2" descr="http://dc719.4shared.com/img/CnOAGgCEce/s7/1476f51beb0/001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251520" y="3260981"/>
              <a:ext cx="2232248" cy="3480388"/>
            </a:xfrm>
            <a:prstGeom prst="rect">
              <a:avLst/>
            </a:prstGeom>
            <a:noFill/>
          </p:spPr>
        </p:pic>
      </p:grpSp>
      <p:pic>
        <p:nvPicPr>
          <p:cNvPr id="7" name="Picture 6" descr="http://wallpapers4wall.com/wp-content/uploads/2014/12/Disney-HD-Wallpaper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419872" y="656692"/>
            <a:ext cx="5040560" cy="3780420"/>
          </a:xfrm>
          <a:prstGeom prst="rect">
            <a:avLst/>
          </a:prstGeom>
          <a:ln w="1905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Выноска-облако 7"/>
          <p:cNvSpPr/>
          <p:nvPr/>
        </p:nvSpPr>
        <p:spPr>
          <a:xfrm>
            <a:off x="467544" y="836712"/>
            <a:ext cx="2592288" cy="1872208"/>
          </a:xfrm>
          <a:prstGeom prst="cloudCallou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росла на поле</a:t>
            </a:r>
            <a:endParaRPr lang="ru-RU" sz="3600" b="1" dirty="0">
              <a:solidFill>
                <a:srgbClr val="00206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Багетная рамка 9"/>
          <p:cNvSpPr/>
          <p:nvPr/>
        </p:nvSpPr>
        <p:spPr>
          <a:xfrm>
            <a:off x="4067944" y="4653136"/>
            <a:ext cx="864096" cy="792088"/>
          </a:xfrm>
          <a:prstGeom prst="bevel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И.п.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7" name="Багетная рамка 16"/>
          <p:cNvSpPr/>
          <p:nvPr/>
        </p:nvSpPr>
        <p:spPr>
          <a:xfrm>
            <a:off x="4067944" y="5589240"/>
            <a:ext cx="864096" cy="792088"/>
          </a:xfrm>
          <a:prstGeom prst="bevel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В.п.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8" name="Багетная рамка 17"/>
          <p:cNvSpPr/>
          <p:nvPr/>
        </p:nvSpPr>
        <p:spPr>
          <a:xfrm>
            <a:off x="5508104" y="4653136"/>
            <a:ext cx="864096" cy="792088"/>
          </a:xfrm>
          <a:prstGeom prst="bevel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Р.п.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9" name="Багетная рамка 18"/>
          <p:cNvSpPr/>
          <p:nvPr/>
        </p:nvSpPr>
        <p:spPr>
          <a:xfrm>
            <a:off x="5508104" y="5589240"/>
            <a:ext cx="864096" cy="792088"/>
          </a:xfrm>
          <a:prstGeom prst="bevel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Т.п.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0" name="Багетная рамка 19"/>
          <p:cNvSpPr/>
          <p:nvPr/>
        </p:nvSpPr>
        <p:spPr>
          <a:xfrm>
            <a:off x="6948264" y="4653136"/>
            <a:ext cx="864096" cy="792088"/>
          </a:xfrm>
          <a:prstGeom prst="bevel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Д.п.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1" name="Багетная рамка 20"/>
          <p:cNvSpPr/>
          <p:nvPr/>
        </p:nvSpPr>
        <p:spPr>
          <a:xfrm>
            <a:off x="6948264" y="5589240"/>
            <a:ext cx="864096" cy="792088"/>
          </a:xfrm>
          <a:prstGeom prst="bevel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П.п.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4" name="Freeform 7"/>
          <p:cNvSpPr>
            <a:spLocks/>
          </p:cNvSpPr>
          <p:nvPr/>
        </p:nvSpPr>
        <p:spPr bwMode="auto">
          <a:xfrm>
            <a:off x="5818306" y="476672"/>
            <a:ext cx="1549233" cy="1543103"/>
          </a:xfrm>
          <a:custGeom>
            <a:avLst/>
            <a:gdLst/>
            <a:ahLst/>
            <a:cxnLst>
              <a:cxn ang="0">
                <a:pos x="56" y="87"/>
              </a:cxn>
              <a:cxn ang="0">
                <a:pos x="34" y="127"/>
              </a:cxn>
              <a:cxn ang="0">
                <a:pos x="7" y="175"/>
              </a:cxn>
              <a:cxn ang="0">
                <a:pos x="39" y="185"/>
              </a:cxn>
              <a:cxn ang="0">
                <a:pos x="57" y="207"/>
              </a:cxn>
              <a:cxn ang="0">
                <a:pos x="52" y="393"/>
              </a:cxn>
              <a:cxn ang="0">
                <a:pos x="153" y="400"/>
              </a:cxn>
              <a:cxn ang="0">
                <a:pos x="146" y="426"/>
              </a:cxn>
              <a:cxn ang="0">
                <a:pos x="174" y="445"/>
              </a:cxn>
              <a:cxn ang="0">
                <a:pos x="223" y="436"/>
              </a:cxn>
              <a:cxn ang="0">
                <a:pos x="198" y="398"/>
              </a:cxn>
              <a:cxn ang="0">
                <a:pos x="406" y="390"/>
              </a:cxn>
              <a:cxn ang="0">
                <a:pos x="400" y="286"/>
              </a:cxn>
              <a:cxn ang="0">
                <a:pos x="372" y="259"/>
              </a:cxn>
              <a:cxn ang="0">
                <a:pos x="366" y="198"/>
              </a:cxn>
              <a:cxn ang="0">
                <a:pos x="388" y="211"/>
              </a:cxn>
              <a:cxn ang="0">
                <a:pos x="400" y="218"/>
              </a:cxn>
              <a:cxn ang="0">
                <a:pos x="401" y="57"/>
              </a:cxn>
              <a:cxn ang="0">
                <a:pos x="399" y="0"/>
              </a:cxn>
              <a:cxn ang="0">
                <a:pos x="43" y="0"/>
              </a:cxn>
              <a:cxn ang="0">
                <a:pos x="56" y="87"/>
              </a:cxn>
            </a:cxnLst>
            <a:rect l="0" t="0" r="r" b="b"/>
            <a:pathLst>
              <a:path w="409" h="449">
                <a:moveTo>
                  <a:pt x="56" y="87"/>
                </a:moveTo>
                <a:cubicBezTo>
                  <a:pt x="53" y="100"/>
                  <a:pt x="48" y="122"/>
                  <a:pt x="34" y="127"/>
                </a:cubicBezTo>
                <a:cubicBezTo>
                  <a:pt x="15" y="133"/>
                  <a:pt x="0" y="153"/>
                  <a:pt x="7" y="175"/>
                </a:cubicBezTo>
                <a:cubicBezTo>
                  <a:pt x="14" y="194"/>
                  <a:pt x="31" y="195"/>
                  <a:pt x="39" y="185"/>
                </a:cubicBezTo>
                <a:cubicBezTo>
                  <a:pt x="60" y="159"/>
                  <a:pt x="66" y="177"/>
                  <a:pt x="57" y="207"/>
                </a:cubicBezTo>
                <a:cubicBezTo>
                  <a:pt x="32" y="287"/>
                  <a:pt x="44" y="341"/>
                  <a:pt x="52" y="393"/>
                </a:cubicBezTo>
                <a:cubicBezTo>
                  <a:pt x="63" y="391"/>
                  <a:pt x="127" y="386"/>
                  <a:pt x="153" y="400"/>
                </a:cubicBezTo>
                <a:cubicBezTo>
                  <a:pt x="164" y="406"/>
                  <a:pt x="146" y="415"/>
                  <a:pt x="146" y="426"/>
                </a:cubicBezTo>
                <a:cubicBezTo>
                  <a:pt x="145" y="437"/>
                  <a:pt x="154" y="444"/>
                  <a:pt x="174" y="445"/>
                </a:cubicBezTo>
                <a:cubicBezTo>
                  <a:pt x="195" y="447"/>
                  <a:pt x="219" y="449"/>
                  <a:pt x="223" y="436"/>
                </a:cubicBezTo>
                <a:cubicBezTo>
                  <a:pt x="227" y="423"/>
                  <a:pt x="188" y="408"/>
                  <a:pt x="198" y="398"/>
                </a:cubicBezTo>
                <a:cubicBezTo>
                  <a:pt x="208" y="388"/>
                  <a:pt x="341" y="381"/>
                  <a:pt x="406" y="390"/>
                </a:cubicBezTo>
                <a:cubicBezTo>
                  <a:pt x="399" y="342"/>
                  <a:pt x="405" y="311"/>
                  <a:pt x="400" y="286"/>
                </a:cubicBezTo>
                <a:cubicBezTo>
                  <a:pt x="397" y="274"/>
                  <a:pt x="384" y="254"/>
                  <a:pt x="372" y="259"/>
                </a:cubicBezTo>
                <a:cubicBezTo>
                  <a:pt x="342" y="272"/>
                  <a:pt x="348" y="211"/>
                  <a:pt x="366" y="198"/>
                </a:cubicBezTo>
                <a:cubicBezTo>
                  <a:pt x="384" y="186"/>
                  <a:pt x="388" y="202"/>
                  <a:pt x="388" y="211"/>
                </a:cubicBezTo>
                <a:cubicBezTo>
                  <a:pt x="388" y="220"/>
                  <a:pt x="393" y="223"/>
                  <a:pt x="400" y="218"/>
                </a:cubicBezTo>
                <a:cubicBezTo>
                  <a:pt x="406" y="212"/>
                  <a:pt x="409" y="111"/>
                  <a:pt x="401" y="57"/>
                </a:cubicBezTo>
                <a:cubicBezTo>
                  <a:pt x="399" y="43"/>
                  <a:pt x="398" y="22"/>
                  <a:pt x="39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54" y="29"/>
                  <a:pt x="62" y="63"/>
                  <a:pt x="56" y="87"/>
                </a:cubicBezTo>
                <a:close/>
              </a:path>
            </a:pathLst>
          </a:custGeom>
          <a:solidFill>
            <a:srgbClr val="FDFA8E"/>
          </a:solidFill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" name="Freeform 8"/>
          <p:cNvSpPr>
            <a:spLocks/>
          </p:cNvSpPr>
          <p:nvPr/>
        </p:nvSpPr>
        <p:spPr bwMode="auto">
          <a:xfrm>
            <a:off x="4642363" y="476672"/>
            <a:ext cx="1425871" cy="1550382"/>
          </a:xfrm>
          <a:custGeom>
            <a:avLst/>
            <a:gdLst/>
            <a:ahLst/>
            <a:cxnLst>
              <a:cxn ang="0">
                <a:pos x="13" y="154"/>
              </a:cxn>
              <a:cxn ang="0">
                <a:pos x="14" y="225"/>
              </a:cxn>
              <a:cxn ang="0">
                <a:pos x="45" y="235"/>
              </a:cxn>
              <a:cxn ang="0">
                <a:pos x="74" y="230"/>
              </a:cxn>
              <a:cxn ang="0">
                <a:pos x="67" y="272"/>
              </a:cxn>
              <a:cxn ang="0">
                <a:pos x="40" y="294"/>
              </a:cxn>
              <a:cxn ang="0">
                <a:pos x="10" y="286"/>
              </a:cxn>
              <a:cxn ang="0">
                <a:pos x="11" y="395"/>
              </a:cxn>
              <a:cxn ang="0">
                <a:pos x="114" y="397"/>
              </a:cxn>
              <a:cxn ang="0">
                <a:pos x="137" y="410"/>
              </a:cxn>
              <a:cxn ang="0">
                <a:pos x="129" y="436"/>
              </a:cxn>
              <a:cxn ang="0">
                <a:pos x="178" y="443"/>
              </a:cxn>
              <a:cxn ang="0">
                <a:pos x="180" y="406"/>
              </a:cxn>
              <a:cxn ang="0">
                <a:pos x="224" y="387"/>
              </a:cxn>
              <a:cxn ang="0">
                <a:pos x="363" y="393"/>
              </a:cxn>
              <a:cxn ang="0">
                <a:pos x="368" y="207"/>
              </a:cxn>
              <a:cxn ang="0">
                <a:pos x="350" y="185"/>
              </a:cxn>
              <a:cxn ang="0">
                <a:pos x="318" y="175"/>
              </a:cxn>
              <a:cxn ang="0">
                <a:pos x="345" y="127"/>
              </a:cxn>
              <a:cxn ang="0">
                <a:pos x="367" y="87"/>
              </a:cxn>
              <a:cxn ang="0">
                <a:pos x="354" y="0"/>
              </a:cxn>
              <a:cxn ang="0">
                <a:pos x="9" y="0"/>
              </a:cxn>
              <a:cxn ang="0">
                <a:pos x="13" y="154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solidFill>
            <a:srgbClr val="FDFA8E"/>
          </a:solidFill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" name="Freeform 10"/>
          <p:cNvSpPr>
            <a:spLocks/>
          </p:cNvSpPr>
          <p:nvPr/>
        </p:nvSpPr>
        <p:spPr bwMode="auto">
          <a:xfrm>
            <a:off x="5973710" y="1786854"/>
            <a:ext cx="1597295" cy="1396072"/>
          </a:xfrm>
          <a:custGeom>
            <a:avLst/>
            <a:gdLst/>
            <a:ahLst/>
            <a:cxnLst>
              <a:cxn ang="0">
                <a:pos x="157" y="17"/>
              </a:cxn>
              <a:cxn ang="0">
                <a:pos x="182" y="55"/>
              </a:cxn>
              <a:cxn ang="0">
                <a:pos x="133" y="64"/>
              </a:cxn>
              <a:cxn ang="0">
                <a:pos x="105" y="45"/>
              </a:cxn>
              <a:cxn ang="0">
                <a:pos x="112" y="19"/>
              </a:cxn>
              <a:cxn ang="0">
                <a:pos x="11" y="12"/>
              </a:cxn>
              <a:cxn ang="0">
                <a:pos x="13" y="162"/>
              </a:cxn>
              <a:cxn ang="0">
                <a:pos x="9" y="235"/>
              </a:cxn>
              <a:cxn ang="0">
                <a:pos x="33" y="256"/>
              </a:cxn>
              <a:cxn ang="0">
                <a:pos x="67" y="248"/>
              </a:cxn>
              <a:cxn ang="0">
                <a:pos x="62" y="285"/>
              </a:cxn>
              <a:cxn ang="0">
                <a:pos x="34" y="316"/>
              </a:cxn>
              <a:cxn ang="0">
                <a:pos x="18" y="299"/>
              </a:cxn>
              <a:cxn ang="0">
                <a:pos x="5" y="299"/>
              </a:cxn>
              <a:cxn ang="0">
                <a:pos x="12" y="399"/>
              </a:cxn>
              <a:cxn ang="0">
                <a:pos x="85" y="392"/>
              </a:cxn>
              <a:cxn ang="0">
                <a:pos x="145" y="368"/>
              </a:cxn>
              <a:cxn ang="0">
                <a:pos x="146" y="337"/>
              </a:cxn>
              <a:cxn ang="0">
                <a:pos x="201" y="334"/>
              </a:cxn>
              <a:cxn ang="0">
                <a:pos x="198" y="364"/>
              </a:cxn>
              <a:cxn ang="0">
                <a:pos x="252" y="392"/>
              </a:cxn>
              <a:cxn ang="0">
                <a:pos x="363" y="401"/>
              </a:cxn>
              <a:cxn ang="0">
                <a:pos x="364" y="246"/>
              </a:cxn>
              <a:cxn ang="0">
                <a:pos x="384" y="199"/>
              </a:cxn>
              <a:cxn ang="0">
                <a:pos x="417" y="196"/>
              </a:cxn>
              <a:cxn ang="0">
                <a:pos x="408" y="157"/>
              </a:cxn>
              <a:cxn ang="0">
                <a:pos x="372" y="159"/>
              </a:cxn>
              <a:cxn ang="0">
                <a:pos x="367" y="125"/>
              </a:cxn>
              <a:cxn ang="0">
                <a:pos x="365" y="9"/>
              </a:cxn>
              <a:cxn ang="0">
                <a:pos x="157" y="17"/>
              </a:cxn>
            </a:cxnLst>
            <a:rect l="0" t="0" r="r" b="b"/>
            <a:pathLst>
              <a:path w="422" h="406">
                <a:moveTo>
                  <a:pt x="157" y="17"/>
                </a:moveTo>
                <a:cubicBezTo>
                  <a:pt x="147" y="27"/>
                  <a:pt x="186" y="42"/>
                  <a:pt x="182" y="55"/>
                </a:cubicBezTo>
                <a:cubicBezTo>
                  <a:pt x="178" y="68"/>
                  <a:pt x="154" y="66"/>
                  <a:pt x="133" y="64"/>
                </a:cubicBezTo>
                <a:cubicBezTo>
                  <a:pt x="113" y="63"/>
                  <a:pt x="104" y="56"/>
                  <a:pt x="105" y="45"/>
                </a:cubicBezTo>
                <a:cubicBezTo>
                  <a:pt x="105" y="34"/>
                  <a:pt x="123" y="25"/>
                  <a:pt x="112" y="19"/>
                </a:cubicBezTo>
                <a:cubicBezTo>
                  <a:pt x="86" y="5"/>
                  <a:pt x="22" y="10"/>
                  <a:pt x="11" y="12"/>
                </a:cubicBezTo>
                <a:cubicBezTo>
                  <a:pt x="23" y="73"/>
                  <a:pt x="15" y="141"/>
                  <a:pt x="13" y="162"/>
                </a:cubicBezTo>
                <a:cubicBezTo>
                  <a:pt x="11" y="182"/>
                  <a:pt x="6" y="219"/>
                  <a:pt x="9" y="235"/>
                </a:cubicBezTo>
                <a:cubicBezTo>
                  <a:pt x="11" y="252"/>
                  <a:pt x="21" y="258"/>
                  <a:pt x="33" y="256"/>
                </a:cubicBezTo>
                <a:cubicBezTo>
                  <a:pt x="44" y="253"/>
                  <a:pt x="59" y="241"/>
                  <a:pt x="67" y="248"/>
                </a:cubicBezTo>
                <a:cubicBezTo>
                  <a:pt x="74" y="254"/>
                  <a:pt x="67" y="270"/>
                  <a:pt x="62" y="285"/>
                </a:cubicBezTo>
                <a:cubicBezTo>
                  <a:pt x="57" y="299"/>
                  <a:pt x="43" y="316"/>
                  <a:pt x="34" y="316"/>
                </a:cubicBezTo>
                <a:cubicBezTo>
                  <a:pt x="24" y="316"/>
                  <a:pt x="20" y="305"/>
                  <a:pt x="18" y="299"/>
                </a:cubicBezTo>
                <a:cubicBezTo>
                  <a:pt x="16" y="292"/>
                  <a:pt x="10" y="292"/>
                  <a:pt x="5" y="299"/>
                </a:cubicBezTo>
                <a:cubicBezTo>
                  <a:pt x="0" y="306"/>
                  <a:pt x="8" y="384"/>
                  <a:pt x="12" y="399"/>
                </a:cubicBezTo>
                <a:cubicBezTo>
                  <a:pt x="32" y="391"/>
                  <a:pt x="53" y="381"/>
                  <a:pt x="85" y="392"/>
                </a:cubicBezTo>
                <a:cubicBezTo>
                  <a:pt x="110" y="400"/>
                  <a:pt x="156" y="390"/>
                  <a:pt x="145" y="368"/>
                </a:cubicBezTo>
                <a:cubicBezTo>
                  <a:pt x="137" y="351"/>
                  <a:pt x="138" y="341"/>
                  <a:pt x="146" y="337"/>
                </a:cubicBezTo>
                <a:cubicBezTo>
                  <a:pt x="154" y="333"/>
                  <a:pt x="192" y="329"/>
                  <a:pt x="201" y="334"/>
                </a:cubicBezTo>
                <a:cubicBezTo>
                  <a:pt x="209" y="340"/>
                  <a:pt x="204" y="356"/>
                  <a:pt x="198" y="364"/>
                </a:cubicBezTo>
                <a:cubicBezTo>
                  <a:pt x="189" y="374"/>
                  <a:pt x="217" y="387"/>
                  <a:pt x="252" y="392"/>
                </a:cubicBezTo>
                <a:cubicBezTo>
                  <a:pt x="303" y="400"/>
                  <a:pt x="337" y="406"/>
                  <a:pt x="363" y="401"/>
                </a:cubicBezTo>
                <a:cubicBezTo>
                  <a:pt x="343" y="320"/>
                  <a:pt x="363" y="270"/>
                  <a:pt x="364" y="246"/>
                </a:cubicBezTo>
                <a:cubicBezTo>
                  <a:pt x="365" y="215"/>
                  <a:pt x="372" y="187"/>
                  <a:pt x="384" y="199"/>
                </a:cubicBezTo>
                <a:cubicBezTo>
                  <a:pt x="401" y="214"/>
                  <a:pt x="412" y="211"/>
                  <a:pt x="417" y="196"/>
                </a:cubicBezTo>
                <a:cubicBezTo>
                  <a:pt x="422" y="181"/>
                  <a:pt x="416" y="163"/>
                  <a:pt x="408" y="157"/>
                </a:cubicBezTo>
                <a:cubicBezTo>
                  <a:pt x="400" y="151"/>
                  <a:pt x="384" y="166"/>
                  <a:pt x="372" y="159"/>
                </a:cubicBezTo>
                <a:cubicBezTo>
                  <a:pt x="360" y="153"/>
                  <a:pt x="362" y="142"/>
                  <a:pt x="367" y="125"/>
                </a:cubicBezTo>
                <a:cubicBezTo>
                  <a:pt x="380" y="71"/>
                  <a:pt x="368" y="39"/>
                  <a:pt x="365" y="9"/>
                </a:cubicBezTo>
                <a:cubicBezTo>
                  <a:pt x="300" y="0"/>
                  <a:pt x="167" y="7"/>
                  <a:pt x="157" y="17"/>
                </a:cubicBezTo>
                <a:close/>
              </a:path>
            </a:pathLst>
          </a:custGeom>
          <a:solidFill>
            <a:srgbClr val="FDFA8E"/>
          </a:solidFill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" name="Freeform 11"/>
          <p:cNvSpPr>
            <a:spLocks/>
          </p:cNvSpPr>
          <p:nvPr/>
        </p:nvSpPr>
        <p:spPr bwMode="auto">
          <a:xfrm>
            <a:off x="4483755" y="1789765"/>
            <a:ext cx="1770322" cy="1612979"/>
          </a:xfrm>
          <a:custGeom>
            <a:avLst/>
            <a:gdLst/>
            <a:ahLst/>
            <a:cxnLst>
              <a:cxn ang="0">
                <a:pos x="399" y="298"/>
              </a:cxn>
              <a:cxn ang="0">
                <a:pos x="412" y="298"/>
              </a:cxn>
              <a:cxn ang="0">
                <a:pos x="428" y="315"/>
              </a:cxn>
              <a:cxn ang="0">
                <a:pos x="456" y="284"/>
              </a:cxn>
              <a:cxn ang="0">
                <a:pos x="461" y="247"/>
              </a:cxn>
              <a:cxn ang="0">
                <a:pos x="427" y="255"/>
              </a:cxn>
              <a:cxn ang="0">
                <a:pos x="403" y="234"/>
              </a:cxn>
              <a:cxn ang="0">
                <a:pos x="407" y="161"/>
              </a:cxn>
              <a:cxn ang="0">
                <a:pos x="405" y="11"/>
              </a:cxn>
              <a:cxn ang="0">
                <a:pos x="266" y="5"/>
              </a:cxn>
              <a:cxn ang="0">
                <a:pos x="222" y="24"/>
              </a:cxn>
              <a:cxn ang="0">
                <a:pos x="220" y="61"/>
              </a:cxn>
              <a:cxn ang="0">
                <a:pos x="171" y="54"/>
              </a:cxn>
              <a:cxn ang="0">
                <a:pos x="179" y="28"/>
              </a:cxn>
              <a:cxn ang="0">
                <a:pos x="156" y="15"/>
              </a:cxn>
              <a:cxn ang="0">
                <a:pos x="53" y="13"/>
              </a:cxn>
              <a:cxn ang="0">
                <a:pos x="52" y="192"/>
              </a:cxn>
              <a:cxn ang="0">
                <a:pos x="57" y="278"/>
              </a:cxn>
              <a:cxn ang="0">
                <a:pos x="40" y="287"/>
              </a:cxn>
              <a:cxn ang="0">
                <a:pos x="11" y="291"/>
              </a:cxn>
              <a:cxn ang="0">
                <a:pos x="17" y="340"/>
              </a:cxn>
              <a:cxn ang="0">
                <a:pos x="40" y="335"/>
              </a:cxn>
              <a:cxn ang="0">
                <a:pos x="58" y="326"/>
              </a:cxn>
              <a:cxn ang="0">
                <a:pos x="53" y="403"/>
              </a:cxn>
              <a:cxn ang="0">
                <a:pos x="185" y="398"/>
              </a:cxn>
              <a:cxn ang="0">
                <a:pos x="243" y="428"/>
              </a:cxn>
              <a:cxn ang="0">
                <a:pos x="258" y="465"/>
              </a:cxn>
              <a:cxn ang="0">
                <a:pos x="306" y="441"/>
              </a:cxn>
              <a:cxn ang="0">
                <a:pos x="286" y="418"/>
              </a:cxn>
              <a:cxn ang="0">
                <a:pos x="333" y="397"/>
              </a:cxn>
              <a:cxn ang="0">
                <a:pos x="406" y="398"/>
              </a:cxn>
              <a:cxn ang="0">
                <a:pos x="399" y="298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solidFill>
            <a:srgbClr val="FDFA8E"/>
          </a:solidFill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" name="Freeform 13"/>
          <p:cNvSpPr>
            <a:spLocks/>
          </p:cNvSpPr>
          <p:nvPr/>
        </p:nvSpPr>
        <p:spPr bwMode="auto">
          <a:xfrm>
            <a:off x="5800683" y="2917978"/>
            <a:ext cx="1755904" cy="1591142"/>
          </a:xfrm>
          <a:custGeom>
            <a:avLst/>
            <a:gdLst/>
            <a:ahLst/>
            <a:cxnLst>
              <a:cxn ang="0">
                <a:pos x="409" y="378"/>
              </a:cxn>
              <a:cxn ang="0">
                <a:pos x="424" y="330"/>
              </a:cxn>
              <a:cxn ang="0">
                <a:pos x="447" y="337"/>
              </a:cxn>
              <a:cxn ang="0">
                <a:pos x="464" y="303"/>
              </a:cxn>
              <a:cxn ang="0">
                <a:pos x="449" y="262"/>
              </a:cxn>
              <a:cxn ang="0">
                <a:pos x="426" y="289"/>
              </a:cxn>
              <a:cxn ang="0">
                <a:pos x="409" y="207"/>
              </a:cxn>
              <a:cxn ang="0">
                <a:pos x="409" y="72"/>
              </a:cxn>
              <a:cxn ang="0">
                <a:pos x="298" y="63"/>
              </a:cxn>
              <a:cxn ang="0">
                <a:pos x="244" y="35"/>
              </a:cxn>
              <a:cxn ang="0">
                <a:pos x="247" y="5"/>
              </a:cxn>
              <a:cxn ang="0">
                <a:pos x="192" y="8"/>
              </a:cxn>
              <a:cxn ang="0">
                <a:pos x="191" y="39"/>
              </a:cxn>
              <a:cxn ang="0">
                <a:pos x="131" y="63"/>
              </a:cxn>
              <a:cxn ang="0">
                <a:pos x="58" y="70"/>
              </a:cxn>
              <a:cxn ang="0">
                <a:pos x="59" y="183"/>
              </a:cxn>
              <a:cxn ang="0">
                <a:pos x="47" y="255"/>
              </a:cxn>
              <a:cxn ang="0">
                <a:pos x="25" y="266"/>
              </a:cxn>
              <a:cxn ang="0">
                <a:pos x="2" y="282"/>
              </a:cxn>
              <a:cxn ang="0">
                <a:pos x="12" y="320"/>
              </a:cxn>
              <a:cxn ang="0">
                <a:pos x="41" y="310"/>
              </a:cxn>
              <a:cxn ang="0">
                <a:pos x="59" y="305"/>
              </a:cxn>
              <a:cxn ang="0">
                <a:pos x="54" y="383"/>
              </a:cxn>
              <a:cxn ang="0">
                <a:pos x="63" y="463"/>
              </a:cxn>
              <a:cxn ang="0">
                <a:pos x="410" y="463"/>
              </a:cxn>
              <a:cxn ang="0">
                <a:pos x="409" y="378"/>
              </a:cxn>
            </a:cxnLst>
            <a:rect l="0" t="0" r="r" b="b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solidFill>
            <a:srgbClr val="FDFA8E"/>
          </a:solidFill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" name="Freeform 16"/>
          <p:cNvSpPr>
            <a:spLocks/>
          </p:cNvSpPr>
          <p:nvPr/>
        </p:nvSpPr>
        <p:spPr bwMode="auto">
          <a:xfrm>
            <a:off x="3347864" y="3099947"/>
            <a:ext cx="1544427" cy="1409173"/>
          </a:xfrm>
          <a:custGeom>
            <a:avLst/>
            <a:gdLst/>
            <a:ahLst/>
            <a:cxnLst>
              <a:cxn ang="0">
                <a:pos x="370" y="236"/>
              </a:cxn>
              <a:cxn ang="0">
                <a:pos x="405" y="193"/>
              </a:cxn>
              <a:cxn ang="0">
                <a:pos x="383" y="157"/>
              </a:cxn>
              <a:cxn ang="0">
                <a:pos x="363" y="184"/>
              </a:cxn>
              <a:cxn ang="0">
                <a:pos x="342" y="142"/>
              </a:cxn>
              <a:cxn ang="0">
                <a:pos x="353" y="22"/>
              </a:cxn>
              <a:cxn ang="0">
                <a:pos x="166" y="18"/>
              </a:cxn>
              <a:cxn ang="0">
                <a:pos x="191" y="55"/>
              </a:cxn>
              <a:cxn ang="0">
                <a:pos x="142" y="65"/>
              </a:cxn>
              <a:cxn ang="0">
                <a:pos x="114" y="45"/>
              </a:cxn>
              <a:cxn ang="0">
                <a:pos x="121" y="19"/>
              </a:cxn>
              <a:cxn ang="0">
                <a:pos x="0" y="22"/>
              </a:cxn>
              <a:cxn ang="0">
                <a:pos x="0" y="410"/>
              </a:cxn>
              <a:cxn ang="0">
                <a:pos x="354" y="410"/>
              </a:cxn>
              <a:cxn ang="0">
                <a:pos x="341" y="264"/>
              </a:cxn>
              <a:cxn ang="0">
                <a:pos x="370" y="236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solidFill>
            <a:srgbClr val="FDFA8E"/>
          </a:solidFill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" name="Freeform 17"/>
          <p:cNvSpPr>
            <a:spLocks/>
          </p:cNvSpPr>
          <p:nvPr/>
        </p:nvSpPr>
        <p:spPr bwMode="auto">
          <a:xfrm>
            <a:off x="3347864" y="1604884"/>
            <a:ext cx="1422667" cy="1732351"/>
          </a:xfrm>
          <a:custGeom>
            <a:avLst/>
            <a:gdLst/>
            <a:ahLst/>
            <a:cxnLst>
              <a:cxn ang="0">
                <a:pos x="121" y="454"/>
              </a:cxn>
              <a:cxn ang="0">
                <a:pos x="114" y="480"/>
              </a:cxn>
              <a:cxn ang="0">
                <a:pos x="142" y="500"/>
              </a:cxn>
              <a:cxn ang="0">
                <a:pos x="191" y="490"/>
              </a:cxn>
              <a:cxn ang="0">
                <a:pos x="166" y="453"/>
              </a:cxn>
              <a:cxn ang="0">
                <a:pos x="353" y="457"/>
              </a:cxn>
              <a:cxn ang="0">
                <a:pos x="358" y="380"/>
              </a:cxn>
              <a:cxn ang="0">
                <a:pos x="340" y="389"/>
              </a:cxn>
              <a:cxn ang="0">
                <a:pos x="317" y="394"/>
              </a:cxn>
              <a:cxn ang="0">
                <a:pos x="311" y="345"/>
              </a:cxn>
              <a:cxn ang="0">
                <a:pos x="340" y="341"/>
              </a:cxn>
              <a:cxn ang="0">
                <a:pos x="357" y="332"/>
              </a:cxn>
              <a:cxn ang="0">
                <a:pos x="352" y="246"/>
              </a:cxn>
              <a:cxn ang="0">
                <a:pos x="353" y="67"/>
              </a:cxn>
              <a:cxn ang="0">
                <a:pos x="160" y="64"/>
              </a:cxn>
              <a:cxn ang="0">
                <a:pos x="149" y="54"/>
              </a:cxn>
              <a:cxn ang="0">
                <a:pos x="165" y="33"/>
              </a:cxn>
              <a:cxn ang="0">
                <a:pos x="148" y="13"/>
              </a:cxn>
              <a:cxn ang="0">
                <a:pos x="90" y="16"/>
              </a:cxn>
              <a:cxn ang="0">
                <a:pos x="108" y="53"/>
              </a:cxn>
              <a:cxn ang="0">
                <a:pos x="0" y="62"/>
              </a:cxn>
              <a:cxn ang="0">
                <a:pos x="0" y="457"/>
              </a:cxn>
              <a:cxn ang="0">
                <a:pos x="121" y="454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solidFill>
            <a:srgbClr val="FDFA8E"/>
          </a:solidFill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" name="Сердце 34">
            <a:hlinkClick r:id="" action="ppaction://hlinkshowjump?jump=nextslide"/>
          </p:cNvPr>
          <p:cNvSpPr/>
          <p:nvPr/>
        </p:nvSpPr>
        <p:spPr>
          <a:xfrm>
            <a:off x="8316416" y="6021288"/>
            <a:ext cx="648072" cy="648072"/>
          </a:xfrm>
          <a:prstGeom prst="heart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33" grpId="0" animBg="1"/>
      <p:bldP spid="3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304</Words>
  <Application>Microsoft Office PowerPoint</Application>
  <PresentationFormat>Экран (4:3)</PresentationFormat>
  <Paragraphs>112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Использованные ресурсы: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Зеленина</dc:creator>
  <cp:lastModifiedBy>Зеленина</cp:lastModifiedBy>
  <cp:revision>9</cp:revision>
  <dcterms:created xsi:type="dcterms:W3CDTF">2016-02-02T07:28:21Z</dcterms:created>
  <dcterms:modified xsi:type="dcterms:W3CDTF">2016-02-07T10:10:15Z</dcterms:modified>
</cp:coreProperties>
</file>