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7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78" r:id="rId12"/>
    <p:sldId id="277" r:id="rId13"/>
    <p:sldId id="286" r:id="rId14"/>
    <p:sldId id="287" r:id="rId15"/>
    <p:sldId id="261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6CC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0B08-00C3-44AE-BDC6-D628685AD8A1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AAB2-FCA9-4006-B77C-0FF9453FD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6614/107612177.591/0_a23d7_993a0cc9_M.png" TargetMode="External"/><Relationship Id="rId2" Type="http://schemas.openxmlformats.org/officeDocument/2006/relationships/hyperlink" Target="http://petitemimine.p.e.pic.centerblog.net/1e311717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creenshot.ru/upload/images/2015/11/28/0_75ef8_c7ad5121_orig41175.jpg" TargetMode="External"/><Relationship Id="rId4" Type="http://schemas.openxmlformats.org/officeDocument/2006/relationships/hyperlink" Target="http://carpex.webnft.com/shop/prochee/img/1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3297458" y="4725144"/>
            <a:ext cx="6027070" cy="1944216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1475656" y="2060848"/>
            <a:ext cx="4320480" cy="3024336"/>
          </a:xfrm>
          <a:prstGeom prst="round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Тренажёр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ru-RU" sz="4400" b="1" dirty="0" err="1" smtClean="0">
                <a:solidFill>
                  <a:srgbClr val="002060"/>
                </a:solidFill>
                <a:latin typeface="Monotype Corsiva" pitchFamily="66" charset="0"/>
              </a:rPr>
              <a:t>Пингвинёнок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Monotype Corsiva" pitchFamily="66" charset="0"/>
              </a:rPr>
              <a:t>Лоло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русский язык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 класс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УМК «Школа России»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6381328"/>
            <a:ext cx="681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Автор: Зеленина Наталья Васильевна, учитель начальных классов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60648"/>
            <a:ext cx="3595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МКОУ </a:t>
            </a:r>
            <a:r>
              <a:rPr lang="ru-RU" b="1" dirty="0" err="1" smtClean="0">
                <a:solidFill>
                  <a:srgbClr val="002060"/>
                </a:solidFill>
              </a:rPr>
              <a:t>Таловская</a:t>
            </a:r>
            <a:r>
              <a:rPr lang="ru-RU" b="1" dirty="0" smtClean="0">
                <a:solidFill>
                  <a:srgbClr val="002060"/>
                </a:solidFill>
              </a:rPr>
              <a:t> СОШ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р.п.Таловая Воронежской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323528" y="6264696"/>
            <a:ext cx="432048" cy="332656"/>
          </a:xfrm>
          <a:prstGeom prst="actionButtonInformation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57642" y="2263158"/>
            <a:ext cx="3562830" cy="39021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755609" cy="862355"/>
            <a:chOff x="1043608" y="1268760"/>
            <a:chExt cx="1755609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1755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глуш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50958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2037737" cy="801380"/>
            <a:chOff x="1043608" y="2699628"/>
            <a:chExt cx="2037737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20377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камыш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09655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2848857" cy="801380"/>
            <a:chOff x="1069598" y="3851756"/>
            <a:chExt cx="2848857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28488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молодёж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1205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2071401" cy="862355"/>
            <a:chOff x="1043608" y="1268760"/>
            <a:chExt cx="2071401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20714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малыш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26487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2230098" cy="801380"/>
            <a:chOff x="1043608" y="2699628"/>
            <a:chExt cx="2230098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22300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помощ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583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574470" cy="801380"/>
            <a:chOff x="1069598" y="3851756"/>
            <a:chExt cx="1574470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5744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плащ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6196 L 3.05556E-6 0.56416 L 0.49462 0.56647 L 0.49323 0.0446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210588" cy="862355"/>
            <a:chOff x="1193488" y="1268760"/>
            <a:chExt cx="1210588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193488" y="1484784"/>
              <a:ext cx="1210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душ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5961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733167" cy="801380"/>
            <a:chOff x="1043608" y="2699628"/>
            <a:chExt cx="1733167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7331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калач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57370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2005677" cy="801380"/>
            <a:chOff x="1069598" y="3851756"/>
            <a:chExt cx="2005677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20056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шалаш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17211" y="385175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393330" cy="862355"/>
            <a:chOff x="1193488" y="1268760"/>
            <a:chExt cx="1393330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193488" y="1484784"/>
              <a:ext cx="13933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печ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5961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614545" cy="801380"/>
            <a:chOff x="1043608" y="2699628"/>
            <a:chExt cx="1614545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6145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мощ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57370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247457" cy="801380"/>
            <a:chOff x="1124902" y="3851756"/>
            <a:chExt cx="1247457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124902" y="4006805"/>
              <a:ext cx="1247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нож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93405" y="385175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409360" cy="862355"/>
            <a:chOff x="1193488" y="1268760"/>
            <a:chExt cx="1409360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193488" y="1484784"/>
              <a:ext cx="14093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дич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5961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237839" cy="801380"/>
            <a:chOff x="1043608" y="2699628"/>
            <a:chExt cx="1237839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2378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ёрш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0970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819729" cy="801380"/>
            <a:chOff x="1124902" y="3851756"/>
            <a:chExt cx="1819729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124902" y="4006805"/>
              <a:ext cx="18197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дрож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79541" y="385175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107504" y="4725144"/>
            <a:ext cx="6027070" cy="194421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635896" y="692696"/>
            <a:ext cx="4536504" cy="2592288"/>
          </a:xfrm>
          <a:prstGeom prst="cloudCallout">
            <a:avLst>
              <a:gd name="adj1" fmla="val -58833"/>
              <a:gd name="adj2" fmla="val 3244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4F227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Молодцы, ребята!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А это вам!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" name="Управляющая кнопка: далее 1">
            <a:hlinkClick r:id="" action="ppaction://hlinkshowjump?jump=endshow" highlightClick="1"/>
          </p:cNvPr>
          <p:cNvSpPr/>
          <p:nvPr/>
        </p:nvSpPr>
        <p:spPr>
          <a:xfrm>
            <a:off x="8388424" y="6237312"/>
            <a:ext cx="432048" cy="360040"/>
          </a:xfrm>
          <a:prstGeom prst="actionButtonForwardNex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2052" name="Picture 4" descr="http://carpex.webnft.com/shop/prochee/img/1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4005064"/>
            <a:ext cx="2232248" cy="2426357"/>
          </a:xfrm>
          <a:prstGeom prst="rect">
            <a:avLst/>
          </a:prstGeom>
          <a:noFill/>
        </p:spPr>
      </p:pic>
      <p:pic>
        <p:nvPicPr>
          <p:cNvPr id="9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5114" y="2119142"/>
            <a:ext cx="3562830" cy="39021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95688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http://petitemimine.p.e.pic.centerblog.net/1e311717.png</a:t>
            </a:r>
            <a:r>
              <a:rPr lang="ru-RU" dirty="0" smtClean="0"/>
              <a:t> </a:t>
            </a:r>
            <a:r>
              <a:rPr lang="ru-RU" dirty="0" err="1" smtClean="0"/>
              <a:t>пингвинёнок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fotki.yandex.ru/get/6614/107612177.591/0_a23d7_993a0cc9_M.png</a:t>
            </a:r>
            <a:r>
              <a:rPr lang="ru-RU" dirty="0" smtClean="0"/>
              <a:t> снег</a:t>
            </a:r>
          </a:p>
          <a:p>
            <a:r>
              <a:rPr lang="en-US" dirty="0" smtClean="0">
                <a:hlinkClick r:id="rId4"/>
              </a:rPr>
              <a:t>http://carpex.webnft.com/shop/prochee/img/1.png</a:t>
            </a:r>
            <a:r>
              <a:rPr lang="ru-RU" dirty="0" smtClean="0"/>
              <a:t> ведро с рыбой</a:t>
            </a:r>
          </a:p>
          <a:p>
            <a:r>
              <a:rPr lang="en-US" dirty="0" smtClean="0">
                <a:hlinkClick r:id="rId5"/>
              </a:rPr>
              <a:t>http://screenshot.ru/upload/images/2015/11/28/0_75ef8_c7ad5121_orig41175.jpg</a:t>
            </a:r>
            <a:r>
              <a:rPr lang="ru-RU" dirty="0" smtClean="0"/>
              <a:t> фон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Использованные ресурсы: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8460432" y="6309320"/>
            <a:ext cx="432048" cy="360040"/>
          </a:xfrm>
          <a:prstGeom prst="actionButtonBeginning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r="13142" b="9603"/>
          <a:stretch>
            <a:fillRect/>
          </a:stretch>
        </p:blipFill>
        <p:spPr bwMode="auto">
          <a:xfrm>
            <a:off x="3801514" y="4725144"/>
            <a:ext cx="5234982" cy="194421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83568" y="1124744"/>
            <a:ext cx="4608512" cy="500141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Привет, друзья!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Я – </a:t>
            </a:r>
            <a:r>
              <a:rPr lang="ru-RU" b="1" dirty="0" err="1" smtClean="0">
                <a:solidFill>
                  <a:srgbClr val="002060"/>
                </a:solidFill>
                <a:cs typeface="Arial" pitchFamily="34" charset="0"/>
              </a:rPr>
              <a:t>пингвинёнок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cs typeface="Arial" pitchFamily="34" charset="0"/>
              </a:rPr>
              <a:t>Лоло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Рад видеть вас в холодной Антарктиде.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Давайте вместе потренируемся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в написании мягкого знака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на конце имён существительных после шипящих.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После написания проверьте себя.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Удачи!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57642" y="2263158"/>
            <a:ext cx="3562830" cy="39021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720343" cy="862355"/>
            <a:chOff x="1043608" y="1268760"/>
            <a:chExt cx="1720343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1720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мыш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50958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568058" cy="801380"/>
            <a:chOff x="1043608" y="2699628"/>
            <a:chExt cx="1568058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5680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ключ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414170" cy="801380"/>
            <a:chOff x="1069598" y="3851756"/>
            <a:chExt cx="1414170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414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ноч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4340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98511" y="1484784"/>
            <a:ext cx="1103187" cy="862355"/>
            <a:chOff x="1098511" y="1268760"/>
            <a:chExt cx="1103187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98511" y="1484784"/>
              <a:ext cx="11031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луч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7283" y="1268760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468672" cy="801380"/>
            <a:chOff x="1043608" y="2699628"/>
            <a:chExt cx="1468672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4686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тиш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513556" cy="801380"/>
            <a:chOff x="1069598" y="3851756"/>
            <a:chExt cx="1513556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5135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рож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460656" cy="862355"/>
            <a:chOff x="1043608" y="1268760"/>
            <a:chExt cx="1460656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14606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этаж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21115" y="1268760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786066" cy="801380"/>
            <a:chOff x="1043608" y="2699628"/>
            <a:chExt cx="1786066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7860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стриж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393330" cy="801380"/>
            <a:chOff x="1069598" y="3851756"/>
            <a:chExt cx="1393330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3933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реч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2395207" cy="862355"/>
            <a:chOff x="1043608" y="1268760"/>
            <a:chExt cx="2395207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23952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товарищ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5986" y="126876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391728" cy="801380"/>
            <a:chOff x="1043608" y="2699628"/>
            <a:chExt cx="1391728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3917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доч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507144" cy="801380"/>
            <a:chOff x="1069598" y="3851756"/>
            <a:chExt cx="1507144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5071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вещ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2076209" cy="862355"/>
            <a:chOff x="1043608" y="1268760"/>
            <a:chExt cx="2076209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20762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сторож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50958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768433" cy="801380"/>
            <a:chOff x="1043608" y="2699628"/>
            <a:chExt cx="1768433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7684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багаж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2114681" cy="801380"/>
            <a:chOff x="1069598" y="3851756"/>
            <a:chExt cx="2114681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2114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мелоч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43608" y="1484784"/>
            <a:ext cx="1832553" cy="862355"/>
            <a:chOff x="1043608" y="1268760"/>
            <a:chExt cx="1832553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43608" y="1484784"/>
              <a:ext cx="18325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брош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50958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2315057" cy="801380"/>
            <a:chOff x="1043608" y="2699628"/>
            <a:chExt cx="2315057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23150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ландыш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4816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409360" cy="801380"/>
            <a:chOff x="1069598" y="3851756"/>
            <a:chExt cx="1409360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4093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дич</a:t>
              </a:r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ь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ж.р.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s://img-fotki.yandex.ru/get/6614/107612177.591/0_a23d7_993a0cc9_M.png"/>
          <p:cNvPicPr>
            <a:picLocks noChangeAspect="1" noChangeArrowheads="1"/>
          </p:cNvPicPr>
          <p:nvPr/>
        </p:nvPicPr>
        <p:blipFill>
          <a:blip r:embed="rId2" cstate="screen"/>
          <a:srcRect t="17083" b="9603"/>
          <a:stretch>
            <a:fillRect/>
          </a:stretch>
        </p:blipFill>
        <p:spPr bwMode="auto">
          <a:xfrm>
            <a:off x="2339752" y="5445224"/>
            <a:ext cx="4464496" cy="14401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052736"/>
            <a:ext cx="3384376" cy="4464496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052736"/>
            <a:ext cx="3384376" cy="4464496"/>
          </a:xfrm>
          <a:prstGeom prst="rect">
            <a:avLst/>
          </a:prstGeom>
          <a:solidFill>
            <a:srgbClr val="6CC6E6"/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6"/>
          <p:cNvGrpSpPr/>
          <p:nvPr/>
        </p:nvGrpSpPr>
        <p:grpSpPr>
          <a:xfrm>
            <a:off x="1064848" y="1484784"/>
            <a:ext cx="1170513" cy="862355"/>
            <a:chOff x="1064848" y="1268760"/>
            <a:chExt cx="1170513" cy="862355"/>
          </a:xfrm>
        </p:grpSpPr>
        <p:sp>
          <p:nvSpPr>
            <p:cNvPr id="6" name="TextBox 5"/>
            <p:cNvSpPr txBox="1"/>
            <p:nvPr/>
          </p:nvSpPr>
          <p:spPr>
            <a:xfrm>
              <a:off x="1064848" y="1484784"/>
              <a:ext cx="1170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мяч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7283" y="126876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1043608" y="2636912"/>
            <a:ext cx="1390124" cy="801380"/>
            <a:chOff x="1043608" y="2699628"/>
            <a:chExt cx="1390124" cy="80138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854677"/>
              <a:ext cx="13901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врач</a:t>
              </a:r>
              <a:endParaRPr lang="ru-RU" sz="36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5849" y="269962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043608" y="3779748"/>
            <a:ext cx="1340432" cy="801380"/>
            <a:chOff x="1069598" y="3851756"/>
            <a:chExt cx="1340432" cy="801380"/>
          </a:xfrm>
        </p:grpSpPr>
        <p:sp>
          <p:nvSpPr>
            <p:cNvPr id="9" name="TextBox 8"/>
            <p:cNvSpPr txBox="1"/>
            <p:nvPr/>
          </p:nvSpPr>
          <p:spPr>
            <a:xfrm>
              <a:off x="1069598" y="4006805"/>
              <a:ext cx="13404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 Black" pitchFamily="34" charset="0"/>
                </a:rPr>
                <a:t>грач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3862" y="3851756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Arial Black" pitchFamily="34" charset="0"/>
                </a:rPr>
                <a:t>м.р.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17" name="Picture 4" descr="http://petitemimine.p.e.pic.centerblog.net/1e31171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456432"/>
            <a:ext cx="2736304" cy="2996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919 L -0.00156 0.56139 L 0.49306 0.5637 L 0.49167 0.0418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5989 L -0.00139 0.38729 L 0.48871 0.39168 L 0.48698 0.0467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6219 L -0.01267 0.2326 L 0.49392 0.23907 L 0.49062 0.0360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202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Зеленина</dc:creator>
  <cp:lastModifiedBy>Зеленина</cp:lastModifiedBy>
  <cp:revision>13</cp:revision>
  <dcterms:created xsi:type="dcterms:W3CDTF">2016-02-06T09:14:46Z</dcterms:created>
  <dcterms:modified xsi:type="dcterms:W3CDTF">2016-02-12T19:35:48Z</dcterms:modified>
</cp:coreProperties>
</file>