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25"/>
  </p:notesMasterIdLst>
  <p:sldIdLst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3" r:id="rId20"/>
    <p:sldId id="261" r:id="rId21"/>
    <p:sldId id="259" r:id="rId22"/>
    <p:sldId id="258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1F069-9438-4CD9-86C1-1FA00DF2651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0C3CA-C926-46EB-9E88-1071DE093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0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Собери снеговиков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C6EE-B56C-4337-93B0-CDD7E96AD78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6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Сложи в  красный ящик все большие геометрические</a:t>
            </a:r>
            <a:r>
              <a:rPr lang="ru-RU" baseline="0" dirty="0" smtClean="0"/>
              <a:t> фигуры.</a:t>
            </a:r>
          </a:p>
          <a:p>
            <a:r>
              <a:rPr lang="ru-RU" baseline="0" dirty="0" smtClean="0"/>
              <a:t>, в синий ящик  все маленькие ,в жёлтый только прямоугольники и квадраты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C6EE-B56C-4337-93B0-CDD7E96AD78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1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Впиши пропущенные цифры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C6EE-B56C-4337-93B0-CDD7E96AD78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Убери лишнюю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C6EE-B56C-4337-93B0-CDD7E96AD78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3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Укрась рукавицы</a:t>
            </a:r>
            <a:r>
              <a:rPr lang="ru-RU" baseline="0" dirty="0" smtClean="0"/>
              <a:t> по образцу.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C6EE-B56C-4337-93B0-CDD7E96AD78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9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2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80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181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7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28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02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158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30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21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393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954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02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640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604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49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126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851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514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332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985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352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462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88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58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624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025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77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364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060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387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29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047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468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598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8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2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5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0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7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2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66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7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0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59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82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23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4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1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83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87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5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65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01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54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1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23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45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38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6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31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5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9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48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90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79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00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8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0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31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9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47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7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1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03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1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01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28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6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3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29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74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6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5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7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6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76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91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52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8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85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32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7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2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89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37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67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43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4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126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88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2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200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1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15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81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8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747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51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195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529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44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576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56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9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96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61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704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146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91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82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87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817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296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34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9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5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5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14.%20&#1042;&#1099;&#1093;&#1086;&#1076;%20%20&#1044;&#1077;&#1076;&#1072;%20&#1052;&#1086;&#1088;&#1086;&#1072;&#1079;.MP3" TargetMode="Externa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unhome.ru/UsersGallery/wallpapers/19/291325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5090"/>
            <a:ext cx="7467059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4.imgsmail.ru/imgpreview?key=7a4940ce877cfae8&amp;mb=imgdb_preview_11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43" y="3195160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углом вверх 16"/>
          <p:cNvSpPr/>
          <p:nvPr/>
        </p:nvSpPr>
        <p:spPr>
          <a:xfrm>
            <a:off x="2195736" y="3501008"/>
            <a:ext cx="4824536" cy="23988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712999" y="4437112"/>
            <a:ext cx="10081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07704" y="4653136"/>
            <a:ext cx="648072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699792" y="4941168"/>
            <a:ext cx="648072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635896" y="4869160"/>
            <a:ext cx="576064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211960" y="5229200"/>
            <a:ext cx="576064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4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60032" y="4797152"/>
            <a:ext cx="576064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5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364088" y="5301208"/>
            <a:ext cx="576064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6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084168" y="4941168"/>
            <a:ext cx="576064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7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228184" y="4221088"/>
            <a:ext cx="576064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8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012160" y="3501008"/>
            <a:ext cx="576064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9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 каких словах есть слово снег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3419872" y="2420888"/>
            <a:ext cx="2268252" cy="2376264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Снег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7410" name="Picture 2" descr="http://webdohodsistema.ru/vremena_goda/zi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985824"/>
            <a:ext cx="1590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dn.imgbb.ru/user/19/199480/53518f4fbd423423cb607b9a269af54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190" y="5181450"/>
            <a:ext cx="1393536" cy="13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nolimitmotors.ru/nlmotors/katalog/tundra_wt_550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473" y="4936113"/>
            <a:ext cx="1944216" cy="14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lookmi.ru/people/snegurochk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096" y="4848030"/>
            <a:ext cx="1188592" cy="16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reestr-tovarov.ru/images/27/snegokat-snow-moto-ski-doo-blac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010" y="3847574"/>
            <a:ext cx="1760157" cy="13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zhitkovichi.by/sites/default/files/u61/sngopa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70" y="1607393"/>
            <a:ext cx="20711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http://nakleikinaavto.ru/pict/mono/8/252_bl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346" y="403223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http://nashrebenok.ucoz.ru/Ystav/docs/013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578" y="2320034"/>
            <a:ext cx="1697704" cy="13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http://www.handybags.ru/photo/products/1/alma-mm-amarante-monogram-vernis_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6" y="3627685"/>
            <a:ext cx="1337498" cy="14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http://cezar.ua/local/goodimg/122213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858" y="962094"/>
            <a:ext cx="1549231" cy="11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Скругленная соединительная линия 4"/>
          <p:cNvCxnSpPr/>
          <p:nvPr/>
        </p:nvCxnSpPr>
        <p:spPr>
          <a:xfrm rot="5400000" flipH="1" flipV="1">
            <a:off x="5483244" y="3571460"/>
            <a:ext cx="62420" cy="12700"/>
          </a:xfrm>
          <a:prstGeom prst="curvedConnector3">
            <a:avLst>
              <a:gd name="adj1" fmla="val 8693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3284984"/>
            <a:ext cx="72008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10937" y="4469620"/>
            <a:ext cx="486122" cy="65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242110" y="2805186"/>
            <a:ext cx="491364" cy="851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87824" y="4330761"/>
            <a:ext cx="612068" cy="327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59050" y="4043099"/>
            <a:ext cx="1026046" cy="483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004647" y="1916832"/>
            <a:ext cx="359441" cy="888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>
            <a:off x="179512" y="188640"/>
            <a:ext cx="504056" cy="576064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9</a:t>
            </a:r>
            <a:endParaRPr lang="ru-RU" sz="2800" b="1" dirty="0">
              <a:solidFill>
                <a:prstClr val="white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4139952" y="2420888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555776" y="39330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enprokat.ru/assets/images/costumes/karnavalnyj-kostyum-ded-moroz-carskij-r.54-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540" y="1"/>
            <a:ext cx="4897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4. Выход  Деда Мороа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45241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96752"/>
            <a:ext cx="6408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Появление Деда Мороза в группе ,  игры ,развлечения с детьми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orenprokat.ru/assets/images/costumes/karnavalnyj-kostyum-ded-moroz-carskij-r.54-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375" y="4135645"/>
            <a:ext cx="1860920" cy="26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lookmi.ru/people/snegur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18117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iles.web2edu.ru/8535cd38-387f-49fa-a397-8778be3f962d/93b9d2f0-e302-49cf-8ea3-5aec7a5657d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569" y="3994257"/>
            <a:ext cx="1781487" cy="27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7670193" y="2270301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8028384" y="5089904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7452320" y="661539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3287562" y="2543089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494521" y="373507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5422676" y="2309103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971600" y="353774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45877" y="5374688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34972" y="2573921"/>
            <a:ext cx="576064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69971" y="4586543"/>
            <a:ext cx="2016224" cy="1800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622759" y="5034956"/>
            <a:ext cx="2016224" cy="1800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491880" y="4797152"/>
            <a:ext cx="2016224" cy="1800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965015" y="2473143"/>
            <a:ext cx="1583000" cy="13176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339752" y="2435445"/>
            <a:ext cx="1583000" cy="13176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561000" y="4718693"/>
            <a:ext cx="1583000" cy="13176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739156" y="3599855"/>
            <a:ext cx="1065232" cy="101352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1187624" y="2323962"/>
            <a:ext cx="1065232" cy="101352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7840920" y="2477009"/>
            <a:ext cx="1065232" cy="101352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>
            <a:off x="323528" y="3562949"/>
            <a:ext cx="864096" cy="871194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3192244" y="3925958"/>
            <a:ext cx="864096" cy="871194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>
            <a:off x="6084756" y="3715349"/>
            <a:ext cx="864096" cy="871194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 rot="5607105">
            <a:off x="2051131" y="3535644"/>
            <a:ext cx="864096" cy="871194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 rot="5607105">
            <a:off x="4775244" y="3960347"/>
            <a:ext cx="864096" cy="871194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5607105">
            <a:off x="7667755" y="3744067"/>
            <a:ext cx="864096" cy="871194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Трапеция 19"/>
          <p:cNvSpPr/>
          <p:nvPr/>
        </p:nvSpPr>
        <p:spPr>
          <a:xfrm>
            <a:off x="6948852" y="1789362"/>
            <a:ext cx="834735" cy="627219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655008" y="3284024"/>
            <a:ext cx="1065232" cy="101352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7E6E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2" name="Трапеция 21"/>
          <p:cNvSpPr/>
          <p:nvPr/>
        </p:nvSpPr>
        <p:spPr>
          <a:xfrm>
            <a:off x="2943999" y="1808226"/>
            <a:ext cx="834735" cy="62721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Трапеция 22"/>
          <p:cNvSpPr/>
          <p:nvPr/>
        </p:nvSpPr>
        <p:spPr>
          <a:xfrm>
            <a:off x="1187624" y="1644873"/>
            <a:ext cx="834735" cy="627219"/>
          </a:xfrm>
          <a:prstGeom prst="trapezoi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 flipH="1">
            <a:off x="4849182" y="1964034"/>
            <a:ext cx="115833" cy="22795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 flipH="1">
            <a:off x="3998424" y="2845966"/>
            <a:ext cx="115833" cy="22795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 flipH="1">
            <a:off x="6972691" y="2641843"/>
            <a:ext cx="115833" cy="20412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 flipH="1">
            <a:off x="7332688" y="3396436"/>
            <a:ext cx="115833" cy="20412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 flipH="1">
            <a:off x="669156" y="2495758"/>
            <a:ext cx="115833" cy="22795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 flipH="1">
            <a:off x="683568" y="1340768"/>
            <a:ext cx="115833" cy="22795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 flipH="1">
            <a:off x="2457752" y="2302604"/>
            <a:ext cx="115833" cy="22795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Блок-схема: ручной ввод 32"/>
          <p:cNvSpPr/>
          <p:nvPr/>
        </p:nvSpPr>
        <p:spPr>
          <a:xfrm>
            <a:off x="6814583" y="2830725"/>
            <a:ext cx="432048" cy="153047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Блок-схема: ручной ввод 33"/>
          <p:cNvSpPr/>
          <p:nvPr/>
        </p:nvSpPr>
        <p:spPr>
          <a:xfrm>
            <a:off x="3998424" y="3073919"/>
            <a:ext cx="432048" cy="153047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Блок-схема: ручной ввод 34"/>
          <p:cNvSpPr/>
          <p:nvPr/>
        </p:nvSpPr>
        <p:spPr>
          <a:xfrm>
            <a:off x="1518572" y="3599855"/>
            <a:ext cx="432048" cy="153047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Блок-схема: узел 35"/>
          <p:cNvSpPr/>
          <p:nvPr/>
        </p:nvSpPr>
        <p:spPr>
          <a:xfrm flipH="1">
            <a:off x="4150824" y="2998366"/>
            <a:ext cx="115833" cy="22795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27229"/>
            <a:ext cx="466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Слепи снеговиков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9512" y="327229"/>
            <a:ext cx="547560" cy="46166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1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web2edu.ru/8535cd38-387f-49fa-a397-8778be3f962d/93b9d2f0-e302-49cf-8ea3-5aec7a5657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0" y="566785"/>
            <a:ext cx="3978272" cy="61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5071539" y="1668682"/>
            <a:ext cx="925632" cy="70368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4</a:t>
            </a:r>
            <a:r>
              <a:rPr lang="ru-RU" b="1" dirty="0" smtClean="0">
                <a:solidFill>
                  <a:prstClr val="black"/>
                </a:solidFill>
              </a:rPr>
              <a:t>+6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591485" y="4783374"/>
            <a:ext cx="899636" cy="57776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</a:t>
            </a:r>
            <a:r>
              <a:rPr lang="ru-RU" b="1" dirty="0">
                <a:solidFill>
                  <a:prstClr val="black"/>
                </a:solidFill>
              </a:rPr>
              <a:t>+</a:t>
            </a:r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367638" y="2242787"/>
            <a:ext cx="838969" cy="56714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8</a:t>
            </a:r>
            <a:r>
              <a:rPr lang="ru-RU" b="1" dirty="0" smtClean="0">
                <a:solidFill>
                  <a:prstClr val="black"/>
                </a:solidFill>
              </a:rPr>
              <a:t>+1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379915" y="5896882"/>
            <a:ext cx="848539" cy="484446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9</a:t>
            </a:r>
            <a:r>
              <a:rPr lang="ru-RU" b="1" dirty="0" smtClean="0">
                <a:solidFill>
                  <a:prstClr val="black"/>
                </a:solidFill>
              </a:rPr>
              <a:t>+1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7767803" y="5807369"/>
            <a:ext cx="792088" cy="602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5-</a:t>
            </a:r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997170" y="5864288"/>
            <a:ext cx="888249" cy="648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10</a:t>
            </a:r>
            <a:r>
              <a:rPr lang="ru-RU" b="1" dirty="0" smtClean="0">
                <a:solidFill>
                  <a:prstClr val="black"/>
                </a:solidFill>
              </a:rPr>
              <a:t>-1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804184" y="246320"/>
            <a:ext cx="1143745" cy="484442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</a:t>
            </a:r>
            <a:r>
              <a:rPr lang="ru-RU" b="1" dirty="0" smtClean="0">
                <a:solidFill>
                  <a:prstClr val="black"/>
                </a:solidFill>
              </a:rPr>
              <a:t>+5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8553431" y="-1659307"/>
            <a:ext cx="576064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6601928" y="158809"/>
            <a:ext cx="1145178" cy="391369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2</a:t>
            </a:r>
            <a:r>
              <a:rPr lang="ru-RU" b="1" dirty="0" smtClean="0">
                <a:solidFill>
                  <a:prstClr val="black"/>
                </a:solidFill>
              </a:rPr>
              <a:t>+3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8028398" y="4783374"/>
            <a:ext cx="859488" cy="60283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3</a:t>
            </a:r>
            <a:r>
              <a:rPr lang="ru-RU" b="1" dirty="0" smtClean="0">
                <a:solidFill>
                  <a:prstClr val="black"/>
                </a:solidFill>
              </a:rPr>
              <a:t>+6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4557307" y="2786318"/>
            <a:ext cx="941004" cy="456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4+5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5114134" y="5097589"/>
            <a:ext cx="959983" cy="47521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8</a:t>
            </a:r>
            <a:r>
              <a:rPr lang="ru-RU" b="1" dirty="0" smtClean="0">
                <a:solidFill>
                  <a:prstClr val="black"/>
                </a:solidFill>
              </a:rPr>
              <a:t>-5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189648" y="1242980"/>
            <a:ext cx="814437" cy="449917"/>
          </a:xfrm>
          <a:prstGeom prst="flowChartConnector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9+0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8028474" y="3724254"/>
            <a:ext cx="886428" cy="477076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3+3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5900400" y="4201330"/>
            <a:ext cx="813016" cy="53479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</a:t>
            </a:r>
            <a:r>
              <a:rPr lang="ru-RU" b="1" dirty="0" smtClean="0">
                <a:solidFill>
                  <a:prstClr val="black"/>
                </a:solidFill>
              </a:rPr>
              <a:t>+8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6713416" y="3235581"/>
            <a:ext cx="986381" cy="63003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7</a:t>
            </a:r>
            <a:r>
              <a:rPr lang="ru-RU" b="1" dirty="0" smtClean="0">
                <a:solidFill>
                  <a:prstClr val="black"/>
                </a:solidFill>
              </a:rPr>
              <a:t>+2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524327" y="1727582"/>
            <a:ext cx="902951" cy="445422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4+2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4483815" y="4201330"/>
            <a:ext cx="776059" cy="582044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2+7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6395341" y="938608"/>
            <a:ext cx="836173" cy="52933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5</a:t>
            </a:r>
            <a:r>
              <a:rPr lang="ru-RU" dirty="0" smtClean="0">
                <a:solidFill>
                  <a:prstClr val="white"/>
                </a:solidFill>
              </a:rPr>
              <a:t>+4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5228455" y="3476746"/>
            <a:ext cx="768715" cy="528317"/>
          </a:xfrm>
          <a:prstGeom prst="flowChartConnector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2</a:t>
            </a:r>
            <a:r>
              <a:rPr lang="ru-RU" b="1" dirty="0" smtClean="0">
                <a:solidFill>
                  <a:prstClr val="black"/>
                </a:solidFill>
              </a:rPr>
              <a:t>+5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58810"/>
            <a:ext cx="361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Укрась елочку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1619672" y="643253"/>
            <a:ext cx="936104" cy="71838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9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3340" y="0"/>
            <a:ext cx="362884" cy="5501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2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arachel.ru/media/k2/items/cache/5a61d31ed794cb758475f6c89477dfed_X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1152" y="4668215"/>
            <a:ext cx="3129629" cy="17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1.ds-russia.ru/u_dirs/037/37806/8b278c8202b9ee5e8eb6613500e0b4d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984044" cy="7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tatic4.depositphotos.com/1011728/281/i/170/depositphotos_2810798-Red-cube-on-white-background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3284985"/>
            <a:ext cx="115212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f1.ds-russia.ru/u_dirs/037/37806/8b278c8202b9ee5e8eb6613500e0b4d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1628799"/>
            <a:ext cx="79208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5040" y="2247342"/>
            <a:ext cx="1777320" cy="1148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8800" y="956163"/>
            <a:ext cx="1705528" cy="113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128" y="1187309"/>
            <a:ext cx="1268395" cy="136596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8161" y="913299"/>
            <a:ext cx="1206994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3328" y="709077"/>
            <a:ext cx="1320030" cy="129883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7534" y="2794742"/>
            <a:ext cx="852764" cy="5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static4.depositphotos.com/1011728/281/i/170/depositphotos_2810798-Red-cube-on-white-background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70" y="3523137"/>
            <a:ext cx="727700" cy="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6895" y="634213"/>
            <a:ext cx="603497" cy="6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8725" y="2538983"/>
            <a:ext cx="874633" cy="565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presentacid.ru/thumbs/5a/5a0cab0b4e7d1c0638aea8a822a.jp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83" y="2942670"/>
            <a:ext cx="634197" cy="6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static4.depositphotos.com/1011728/281/i/170/depositphotos_2810798-Red-cube-on-white-background.jp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645025"/>
            <a:ext cx="64807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tarachel.ru/media/k2/items/cache/5a61d31ed794cb758475f6c89477dfed_X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352" y="4730548"/>
            <a:ext cx="3129629" cy="17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1259632" y="5805264"/>
            <a:ext cx="825008" cy="751246"/>
          </a:xfrm>
          <a:prstGeom prst="irregularSeal1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5882950"/>
            <a:ext cx="1157746" cy="765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99592" y="5882950"/>
            <a:ext cx="1095931" cy="765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31652" y="6021288"/>
            <a:ext cx="482264" cy="42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359593" y="5638567"/>
            <a:ext cx="426382" cy="35217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65972" y="5711972"/>
            <a:ext cx="993023" cy="936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030894" y="5760007"/>
            <a:ext cx="990764" cy="80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3156736" y="5805264"/>
            <a:ext cx="468419" cy="63701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173218" y="5760007"/>
            <a:ext cx="653123" cy="981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921053" y="5882950"/>
            <a:ext cx="823956" cy="765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ятно 1 28"/>
          <p:cNvSpPr/>
          <p:nvPr/>
        </p:nvSpPr>
        <p:spPr>
          <a:xfrm>
            <a:off x="5652120" y="5882950"/>
            <a:ext cx="683846" cy="76595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448317" y="5873682"/>
            <a:ext cx="1091452" cy="890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 flipH="1">
            <a:off x="5295602" y="6002594"/>
            <a:ext cx="1075701" cy="566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395536" y="184873"/>
            <a:ext cx="41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Наполни коробку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81983" y="0"/>
            <a:ext cx="457569" cy="5359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3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5877272"/>
            <a:ext cx="720080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516216" y="5157192"/>
            <a:ext cx="720080" cy="72008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516216" y="5157192"/>
            <a:ext cx="864096" cy="129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372200" y="5157192"/>
            <a:ext cx="1008112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668344" y="5949280"/>
            <a:ext cx="79208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668344" y="5949280"/>
            <a:ext cx="1152128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740352" y="5877272"/>
            <a:ext cx="792088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025" y="809292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350" y="816495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857" y="927307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08" y="2814220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275" y="4623585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47" y="2709610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350" y="2823147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99" y="4550339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ywishlist.ru/pic/i/wish/orig/001/171/69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151" y="4581532"/>
            <a:ext cx="1656184" cy="165618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24650" y="4229608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02084" y="5776680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02084" y="2086546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53824" y="2139048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7260" y="4071717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5843" y="4197952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0262" y="5707805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86372" y="7461090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53824" y="5707805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7260" y="1901614"/>
            <a:ext cx="590184" cy="47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36726" y="906959"/>
            <a:ext cx="585301" cy="4338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6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36725" y="2560630"/>
            <a:ext cx="585301" cy="436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30123" y="1755399"/>
            <a:ext cx="585301" cy="4338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1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36725" y="3499662"/>
            <a:ext cx="585301" cy="436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3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36725" y="4334769"/>
            <a:ext cx="585301" cy="436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36725" y="5015355"/>
            <a:ext cx="585301" cy="436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5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39614" y="5823472"/>
            <a:ext cx="585301" cy="436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10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588" y="271465"/>
            <a:ext cx="27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Найди соседей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67544" y="0"/>
            <a:ext cx="720080" cy="72008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4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767748"/>
              </p:ext>
            </p:extLst>
          </p:nvPr>
        </p:nvGraphicFramePr>
        <p:xfrm>
          <a:off x="827585" y="1556792"/>
          <a:ext cx="7705476" cy="4705300"/>
        </p:xfrm>
        <a:graphic>
          <a:graphicData uri="http://schemas.openxmlformats.org/drawingml/2006/table">
            <a:tbl>
              <a:tblPr firstRow="1" bandRow="1"/>
              <a:tblGrid>
                <a:gridCol w="2568492"/>
                <a:gridCol w="2568492"/>
                <a:gridCol w="2568492"/>
              </a:tblGrid>
              <a:tr h="1176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6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6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6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www.classifieds24.ru/images/3229/3228918/large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646802"/>
            <a:ext cx="1591823" cy="10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kinoportal.net/eshop/pic/1930/16764304-tmb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5273" y="5095589"/>
            <a:ext cx="1584175" cy="11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funlib.ru/cimg/2014/102417/333842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729" y="1544460"/>
            <a:ext cx="1697351" cy="11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729" y="2780928"/>
            <a:ext cx="1697351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342" y="5216048"/>
            <a:ext cx="1675255" cy="97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342" y="3943096"/>
            <a:ext cx="1691354" cy="11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037" y="3943096"/>
            <a:ext cx="1104892" cy="110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346" y="5095080"/>
            <a:ext cx="1179856" cy="110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930" y="2726606"/>
            <a:ext cx="1098860" cy="10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700" y="4029795"/>
            <a:ext cx="1157114" cy="9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346" y="1706738"/>
            <a:ext cx="1474640" cy="92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254" y="2693640"/>
            <a:ext cx="984824" cy="116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Четвёртый лишний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39552" y="260648"/>
            <a:ext cx="576064" cy="64807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5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03802" y="1072680"/>
            <a:ext cx="4401892" cy="615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460" y="1038704"/>
            <a:ext cx="513768" cy="5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267" y="835715"/>
            <a:ext cx="492330" cy="4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608" y="187466"/>
            <a:ext cx="305045" cy="4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091" y="1163758"/>
            <a:ext cx="305045" cy="4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908" y="4524467"/>
            <a:ext cx="305045" cy="4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410" y="4156957"/>
            <a:ext cx="305045" cy="4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648" y="2351577"/>
            <a:ext cx="305045" cy="4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64" y="2599277"/>
            <a:ext cx="305045" cy="4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3096" y="4752149"/>
            <a:ext cx="1114934" cy="40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6649" y="6239460"/>
            <a:ext cx="1114934" cy="40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5380725"/>
            <a:ext cx="1114934" cy="40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334" y="5860978"/>
            <a:ext cx="1114934" cy="40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7969002" y="331764"/>
            <a:ext cx="648072" cy="5972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8028384" y="1484784"/>
            <a:ext cx="648072" cy="5972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7524328" y="2708920"/>
            <a:ext cx="504056" cy="5040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6914411" y="1679621"/>
            <a:ext cx="546152" cy="54116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914411" y="3573016"/>
            <a:ext cx="753933" cy="720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7922523" y="3573016"/>
            <a:ext cx="753933" cy="720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764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Укрась</a:t>
            </a:r>
            <a:r>
              <a:rPr lang="ru-RU" sz="2400" b="1" dirty="0" smtClean="0">
                <a:solidFill>
                  <a:prstClr val="black"/>
                </a:solidFill>
              </a:rPr>
              <a:t> варежку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39552" y="692696"/>
            <a:ext cx="792088" cy="64807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6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0276" y="1388023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к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412776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о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412776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с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412776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н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412776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е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2922" y="1448780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в</a:t>
            </a:r>
            <a:r>
              <a:rPr lang="ru-RU" dirty="0" smtClean="0">
                <a:solidFill>
                  <a:prstClr val="white"/>
                </a:solidFill>
              </a:rPr>
              <a:t>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412776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г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1046657" cy="9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56176" y="1412776"/>
            <a:ext cx="57606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7618"/>
              </p:ext>
            </p:extLst>
          </p:nvPr>
        </p:nvGraphicFramePr>
        <p:xfrm>
          <a:off x="1328308" y="5085184"/>
          <a:ext cx="6064008" cy="576064"/>
        </p:xfrm>
        <a:graphic>
          <a:graphicData uri="http://schemas.openxmlformats.org/drawingml/2006/table">
            <a:tbl>
              <a:tblPr firstRow="1" bandRow="1"/>
              <a:tblGrid>
                <a:gridCol w="758001"/>
                <a:gridCol w="758001"/>
                <a:gridCol w="758001"/>
                <a:gridCol w="758001"/>
                <a:gridCol w="758001"/>
                <a:gridCol w="758001"/>
                <a:gridCol w="758001"/>
                <a:gridCol w="758001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://fs00.infourok.ru/images/doc/222/17988/2/hello_html_m695080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224138" cy="9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797097" cy="99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874875" cy="9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1093471" cy="9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1224980" cy="88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293" y="2492896"/>
            <a:ext cx="1067731" cy="8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Блок-схема: узел 18"/>
          <p:cNvSpPr/>
          <p:nvPr/>
        </p:nvSpPr>
        <p:spPr>
          <a:xfrm>
            <a:off x="755576" y="4509120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555776" y="4221088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1475656" y="3140968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4788024" y="4293096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923928" y="2924944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6660232" y="4221088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084168" y="2924944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8100392" y="3212976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177" y="332656"/>
            <a:ext cx="364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Составь слово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83568" y="260648"/>
            <a:ext cx="576064" cy="576064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7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8236" y="985789"/>
            <a:ext cx="4355976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березе две синички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Продавали рукавички.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Прилетело еще пять,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будет продавать?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С неба звездочка упала, в гости к детям забежала. Две кричат во след за ней: «Не за будь своих друзей!» Сколько ярких звезд пропало, с неба звездного упало?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3C3C3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solidFill>
                <a:srgbClr val="3C3C3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3C3C3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solidFill>
                <a:srgbClr val="3C3C3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3C3C3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379" y="1633335"/>
            <a:ext cx="684076" cy="596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5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5996" y="1340768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+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21273" y="2653527"/>
            <a:ext cx="79425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4302" y="470374"/>
            <a:ext cx="8640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5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31063" y="1574139"/>
            <a:ext cx="64807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7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44795" y="4899020"/>
            <a:ext cx="682053" cy="6120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61233" y="5706477"/>
            <a:ext cx="720080" cy="622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=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48751" y="1267024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4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07158" y="3516380"/>
            <a:ext cx="817941" cy="60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4000" b="1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28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5</a:t>
            </a: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27369" y="2919927"/>
            <a:ext cx="607957" cy="5689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09465" y="5992002"/>
            <a:ext cx="721883" cy="619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7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29252" y="484026"/>
            <a:ext cx="720080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7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95050" y="20611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-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16508" y="3570242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13434" y="5412249"/>
            <a:ext cx="725207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05433" y="182342"/>
            <a:ext cx="86409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+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90655" y="4503221"/>
            <a:ext cx="686099" cy="70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14507" y="3930282"/>
            <a:ext cx="79208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+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73527" y="5805264"/>
            <a:ext cx="501052" cy="6625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+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54653" y="2409064"/>
            <a:ext cx="86409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+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69732" y="4603290"/>
            <a:ext cx="662756" cy="6120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=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36" y="86709"/>
            <a:ext cx="508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    Составь и реши задачу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0" y="0"/>
            <a:ext cx="611560" cy="62068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8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Экран (4:3)</PresentationFormat>
  <Paragraphs>154</Paragraphs>
  <Slides>12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1_Тема Office</vt:lpstr>
      <vt:lpstr>2_Тема Office</vt:lpstr>
      <vt:lpstr>3_Тема Office</vt:lpstr>
      <vt:lpstr>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Expert</dc:creator>
  <cp:lastModifiedBy>Expert</cp:lastModifiedBy>
  <cp:revision>7</cp:revision>
  <dcterms:created xsi:type="dcterms:W3CDTF">2016-02-15T14:02:53Z</dcterms:created>
  <dcterms:modified xsi:type="dcterms:W3CDTF">2016-02-15T15:35:23Z</dcterms:modified>
</cp:coreProperties>
</file>