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</p:sldMasterIdLst>
  <p:sldIdLst>
    <p:sldId id="264" r:id="rId4"/>
    <p:sldId id="262" r:id="rId5"/>
    <p:sldId id="265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27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843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82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683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493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209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182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0726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2119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5192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022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8152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5073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554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9090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216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8254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2470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9353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4406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110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150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0026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5758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9815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1730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594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318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883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783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428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818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069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442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255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070B3-5612-4614-9BA4-0A57BFA55A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65025-70AF-4009-8324-38208546C0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180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600690" cy="4176464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Интерактивная разработка </a:t>
            </a:r>
            <a:r>
              <a:rPr lang="en-US" b="1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en-US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«Поможем  Деду Морозу»</a:t>
            </a:r>
            <a:endParaRPr lang="ru-RU" b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1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s1v1.irc.lv/files/1/0/0/123/A6fDmcly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35768"/>
            <a:ext cx="9143999" cy="682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8.mywishis.in/s/i/wishes/470x0_11248f5f9a1a9efc2e29c04532b4d1cd0a977df03a50e17317cbac53b234fedc___jpg____4_85c85e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" y="260648"/>
            <a:ext cx="8953500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01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682037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47664" y="2060848"/>
            <a:ext cx="676875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</a:rPr>
              <a:t>Дорогие ребятишки , девчонки  и мальчишки .К вам я в гости торопился ,но в пути с дороги сбился. Меня Снежная королева заточила в своём замке .Помогите ,освободите меня.!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3" name="Голос 00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5773" y="55172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47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37</Words>
  <Application>Microsoft Office PowerPoint</Application>
  <PresentationFormat>Экран (4:3)</PresentationFormat>
  <Paragraphs>2</Paragraphs>
  <Slides>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</vt:i4>
      </vt:variant>
    </vt:vector>
  </HeadingPairs>
  <TitlesOfParts>
    <vt:vector size="6" baseType="lpstr">
      <vt:lpstr>2_Тема Office</vt:lpstr>
      <vt:lpstr>Тема Office</vt:lpstr>
      <vt:lpstr>1_Тема Office</vt:lpstr>
      <vt:lpstr> Интерактивная разработка  «Поможем  Деду Морозу»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разработка  «Поможем  Деду Морозу»</dc:title>
  <dc:creator>Expert</dc:creator>
  <cp:lastModifiedBy>Expert</cp:lastModifiedBy>
  <cp:revision>10</cp:revision>
  <dcterms:created xsi:type="dcterms:W3CDTF">2016-02-15T14:02:36Z</dcterms:created>
  <dcterms:modified xsi:type="dcterms:W3CDTF">2016-02-15T15:35:14Z</dcterms:modified>
</cp:coreProperties>
</file>