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 еще детям нравится кататься по снегу на лыжах</a:t>
            </a:r>
            <a:endParaRPr lang="ru-RU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1196752"/>
            <a:ext cx="756083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1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Особенно  детям нравится играть зимой в снежки и поваляться по снегу</a:t>
            </a:r>
            <a:endParaRPr lang="ru-RU" sz="28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1412776"/>
            <a:ext cx="8229600" cy="511256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Зимние забавы детей</a:t>
            </a:r>
            <a:endParaRPr lang="ru-RU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80920" cy="554461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 вот таким красивым бывает город зимой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68760"/>
            <a:ext cx="8534400" cy="536064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КОНЕЦ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3068960"/>
            <a:ext cx="2952328" cy="3057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endParaRPr lang="ru-RU" sz="4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А еще детям нравится кататься по снегу на лыжах</vt:lpstr>
      <vt:lpstr>Особенно  детям нравится играть зимой в снежки и поваляться по снегу</vt:lpstr>
      <vt:lpstr>Зимние забавы детей</vt:lpstr>
      <vt:lpstr>А вот таким красивым бывает город зимой</vt:lpstr>
      <vt:lpstr>КОНЕЦ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еще детям нравится кататься по снегу на лыжах</dc:title>
  <dc:creator>Пользователь</dc:creator>
  <cp:lastModifiedBy>RePack by Diakov</cp:lastModifiedBy>
  <cp:revision>1</cp:revision>
  <dcterms:created xsi:type="dcterms:W3CDTF">2016-02-15T09:33:44Z</dcterms:created>
  <dcterms:modified xsi:type="dcterms:W3CDTF">2016-02-15T09:34:12Z</dcterms:modified>
</cp:coreProperties>
</file>