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3" r:id="rId2"/>
    <p:sldId id="292" r:id="rId3"/>
    <p:sldId id="261" r:id="rId4"/>
    <p:sldId id="27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3" autoAdjust="0"/>
    <p:restoredTop sz="94660"/>
  </p:normalViewPr>
  <p:slideViewPr>
    <p:cSldViewPr>
      <p:cViewPr>
        <p:scale>
          <a:sx n="75" d="100"/>
          <a:sy n="75" d="100"/>
        </p:scale>
        <p:origin x="-122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8BEBC-D17A-4A30-9881-C99D2E89CC6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C9334-2FCE-4945-9426-AF3CA3BBB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9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9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9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4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9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3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2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2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2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Презентация на тему: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56176" y="4365104"/>
            <a:ext cx="2555776" cy="2304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Подготовила:</a:t>
            </a: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0070C0"/>
                </a:solidFill>
              </a:rPr>
              <a:t>Бахолдина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О.И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0070C0"/>
                </a:solidFill>
              </a:rPr>
              <a:t>воспитатель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2</a:t>
            </a:r>
            <a:r>
              <a:rPr lang="ru-RU" sz="2400" i="1" dirty="0">
                <a:solidFill>
                  <a:srgbClr val="0070C0"/>
                </a:solidFill>
              </a:rPr>
              <a:t> гр.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>
                <a:solidFill>
                  <a:srgbClr val="0070C0"/>
                </a:solidFill>
              </a:rPr>
              <a:t>раннего возраста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70C0"/>
                </a:solidFill>
              </a:rPr>
              <a:t>МКДОУ</a:t>
            </a:r>
            <a:r>
              <a:rPr lang="en-US" sz="2400" i="1" dirty="0">
                <a:solidFill>
                  <a:srgbClr val="0070C0"/>
                </a:solidFill>
              </a:rPr>
              <a:t>  </a:t>
            </a:r>
            <a:r>
              <a:rPr lang="ru-RU" sz="2400" i="1" dirty="0">
                <a:solidFill>
                  <a:srgbClr val="0070C0"/>
                </a:solidFill>
              </a:rPr>
              <a:t> Д\С</a:t>
            </a:r>
            <a:r>
              <a:rPr lang="en-US" sz="2400" i="1" dirty="0">
                <a:solidFill>
                  <a:srgbClr val="0070C0"/>
                </a:solidFill>
              </a:rPr>
              <a:t>  </a:t>
            </a:r>
            <a:r>
              <a:rPr lang="ru-RU" sz="2400" i="1" dirty="0">
                <a:solidFill>
                  <a:srgbClr val="0070C0"/>
                </a:solidFill>
              </a:rPr>
              <a:t> №8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61662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9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презентации </a:t>
            </a:r>
            <a:b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Формировать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представления о зимних явлениях.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Знакомить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доступными явлениями природы: стало холодно,  идет снег, вся земля покрыта белым покрывалом, люди одели зимнюю одежду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Стало холодно и голодно животным и птицам. Дети подкармливают птиц.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Расширить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имеющиеся представления о зимних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забавах: катание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горки на санках и лыжах, игра в снежки, лепка снеговика, катание на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коньках и др.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детям увидеть красоту  зимней природы </a:t>
            </a:r>
          </a:p>
        </p:txBody>
      </p:sp>
    </p:spTree>
    <p:extLst>
      <p:ext uri="{BB962C8B-B14F-4D97-AF65-F5344CB8AC3E}">
        <p14:creationId xmlns:p14="http://schemas.microsoft.com/office/powerpoint/2010/main" val="38706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Зима - это, когда выпадает много-много снега и он укрывает всю землю, все деревья и кусты , все дома белым покрывалом, все реки сковывает льдом.              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4678719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97552"/>
            <a:ext cx="3834602" cy="255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8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Зимой бывает очень холодно,  и люди  одеваются в теплую одежду: теплые, меховые куртки, шапки, валенки.    </a:t>
            </a:r>
            <a:endParaRPr lang="ru-RU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6" t="4340" r="5105" b="3870"/>
          <a:stretch/>
        </p:blipFill>
        <p:spPr bwMode="auto">
          <a:xfrm>
            <a:off x="1979712" y="1409700"/>
            <a:ext cx="5057775" cy="505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149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на тему:   </vt:lpstr>
      <vt:lpstr>Цель презентации   </vt:lpstr>
      <vt:lpstr>Зима - это, когда выпадает много-много снега и он укрывает всю землю, все деревья и кусты , все дома белым покрывалом, все реки сковывает льдом.                         </vt:lpstr>
      <vt:lpstr>Зимой бывает очень холодно,  и люди  одеваются в теплую одежду: теплые, меховые куртки, шапки, валенки.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53</cp:revision>
  <dcterms:created xsi:type="dcterms:W3CDTF">2015-12-05T18:56:20Z</dcterms:created>
  <dcterms:modified xsi:type="dcterms:W3CDTF">2016-02-15T09:36:04Z</dcterms:modified>
</cp:coreProperties>
</file>