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1538-855F-4C21-A3EF-5E508C429046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72E7-D38C-4CC8-8BD3-49BDDFE50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1470025"/>
          </a:xfrm>
        </p:spPr>
        <p:txBody>
          <a:bodyPr/>
          <a:lstStyle/>
          <a:p>
            <a:r>
              <a:rPr lang="ru-RU" dirty="0" smtClean="0"/>
              <a:t>Средневековый город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58817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 объясняется рост и расцвет городов в Средние века?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Прекращение нападений норманнов и арабов</a:t>
            </a:r>
          </a:p>
          <a:p>
            <a:r>
              <a:rPr lang="ru-RU" sz="4400" dirty="0" smtClean="0"/>
              <a:t>Рост населения в Европе</a:t>
            </a:r>
          </a:p>
          <a:p>
            <a:r>
              <a:rPr lang="ru-RU" sz="4400" dirty="0" smtClean="0"/>
              <a:t>Отделение ремесла от сельского хозяйства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и сеньор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Город возникал на земле сеньора, поэтому….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57620" y="1785926"/>
            <a:ext cx="78581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0" y="3500438"/>
            <a:ext cx="2786082" cy="21431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город</a:t>
            </a:r>
            <a:endParaRPr lang="ru-RU" sz="3600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6215074" y="3429000"/>
            <a:ext cx="2786082" cy="214314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сеньор</a:t>
            </a:r>
            <a:endParaRPr lang="ru-RU" sz="3600" dirty="0"/>
          </a:p>
        </p:txBody>
      </p:sp>
      <p:sp>
        <p:nvSpPr>
          <p:cNvPr id="8" name="Круговая стрелка 7"/>
          <p:cNvSpPr/>
          <p:nvPr/>
        </p:nvSpPr>
        <p:spPr>
          <a:xfrm>
            <a:off x="2428860" y="2357430"/>
            <a:ext cx="4286280" cy="2857520"/>
          </a:xfrm>
          <a:prstGeom prst="circularArrow">
            <a:avLst>
              <a:gd name="adj1" fmla="val 12500"/>
              <a:gd name="adj2" fmla="val 118182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3071810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Повинности, подчинение</a:t>
            </a:r>
            <a:endParaRPr lang="ru-RU" sz="2400" dirty="0"/>
          </a:p>
        </p:txBody>
      </p:sp>
      <p:sp>
        <p:nvSpPr>
          <p:cNvPr id="10" name="Круговая стрелка 9"/>
          <p:cNvSpPr/>
          <p:nvPr/>
        </p:nvSpPr>
        <p:spPr>
          <a:xfrm rot="10800000">
            <a:off x="2500298" y="4000480"/>
            <a:ext cx="4286280" cy="2857520"/>
          </a:xfrm>
          <a:prstGeom prst="circularArrow">
            <a:avLst>
              <a:gd name="adj1" fmla="val 12500"/>
              <a:gd name="adj2" fmla="val 118182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528638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Защита, привилегии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Городское общество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428892" cy="305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4429132"/>
            <a:ext cx="2571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Бюргеры или Буржуа – </a:t>
            </a:r>
          </a:p>
          <a:p>
            <a:pPr algn="ctr"/>
            <a:r>
              <a:rPr lang="ru-RU" sz="2800" dirty="0" smtClean="0"/>
              <a:t>Богатые полноправные горожане</a:t>
            </a:r>
            <a:endParaRPr lang="ru-RU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357298"/>
            <a:ext cx="5847006" cy="296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28992" y="450057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Ремесленники и торговцы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городом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1304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92933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Городской совет</a:t>
            </a:r>
            <a:endParaRPr lang="ru-RU" sz="3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929058" y="3000372"/>
            <a:ext cx="1571636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выбирал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28575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72132" y="5500702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Мэр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Ремесленники и цех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6900882" cy="34718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Ремесленная мастерская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383070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07207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Мастер</a:t>
            </a:r>
            <a:endParaRPr lang="ru-RU" sz="36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214414" y="4071942"/>
            <a:ext cx="1357322" cy="785818"/>
          </a:xfrm>
          <a:prstGeom prst="straightConnector1">
            <a:avLst/>
          </a:prstGeom>
          <a:ln w="15875" cmpd="thickThin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215074" y="3714752"/>
            <a:ext cx="1357322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14678" y="521495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Подмастерья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528638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Ученики</a:t>
            </a:r>
            <a:endParaRPr lang="ru-RU" sz="32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429124" y="4643446"/>
            <a:ext cx="14287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59293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Цех – союз мастеров одной специальности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77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Средневековый город</vt:lpstr>
      <vt:lpstr>Почем объясняется рост и расцвет городов в Средние века?</vt:lpstr>
      <vt:lpstr>Город и сеньор</vt:lpstr>
      <vt:lpstr>Городское общество</vt:lpstr>
      <vt:lpstr>Управление городом</vt:lpstr>
      <vt:lpstr>Ремесленники и цех</vt:lpstr>
    </vt:vector>
  </TitlesOfParts>
  <Company>BEST_PC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Средневековый город</dc:title>
  <dc:creator>Alexey</dc:creator>
  <cp:lastModifiedBy>SamLab.ws</cp:lastModifiedBy>
  <cp:revision>5</cp:revision>
  <dcterms:created xsi:type="dcterms:W3CDTF">2009-10-29T14:58:38Z</dcterms:created>
  <dcterms:modified xsi:type="dcterms:W3CDTF">2010-10-26T15:18:33Z</dcterms:modified>
</cp:coreProperties>
</file>