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92C08C-BCE1-4FAF-BEC3-CACE6D2FD30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5106E5-3BDF-409E-BC16-B12B65C1F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https://mail.yandex.ru/message_part/%D0%B83.jpg?name=%D0%B83.jpg&amp;hid=1.2&amp;ids=2500000002005488185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mail.yandex.ru/message_part/%D0%B83.jpg?name=%D0%B83.jpg&amp;hid=1.2&amp;ids=2500000002005488185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7" name="Picture 5" descr="C:\Users\инесса\Desktop\и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2527069" cy="176090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13318" name="Picture 6" descr="C:\Users\инесса\Desktop\и1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8061" y="908720"/>
            <a:ext cx="2457107" cy="1656184"/>
          </a:xfrm>
          <a:prstGeom prst="rect">
            <a:avLst/>
          </a:prstGeom>
          <a:noFill/>
        </p:spPr>
      </p:pic>
      <p:pic>
        <p:nvPicPr>
          <p:cNvPr id="13319" name="Picture 7" descr="C:\Users\инесса\Desktop\и2а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221088"/>
            <a:ext cx="2603395" cy="174820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91880" y="2852936"/>
            <a:ext cx="3521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chemeClr val="accent3">
                    <a:lumMod val="50000"/>
                  </a:schemeClr>
                </a:solidFill>
              </a:rPr>
              <a:t>ЗРЕНИЕ</a:t>
            </a:r>
            <a:endParaRPr lang="ru-RU" sz="5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275856" y="1628800"/>
            <a:ext cx="1872208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75856" y="3645024"/>
            <a:ext cx="1872208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инесса\Desktop\и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04864"/>
            <a:ext cx="2664823" cy="1800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rgbClr val="0070C0"/>
            </a:solidFill>
          </a:ln>
        </p:spPr>
      </p:pic>
      <p:pic>
        <p:nvPicPr>
          <p:cNvPr id="65539" name="Picture 3" descr="C:\Users\инесса\Desktop\и2а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93096"/>
            <a:ext cx="2359120" cy="1584176"/>
          </a:xfrm>
          <a:prstGeom prst="rect">
            <a:avLst/>
          </a:prstGeom>
          <a:noFill/>
        </p:spPr>
      </p:pic>
      <p:pic>
        <p:nvPicPr>
          <p:cNvPr id="65540" name="Picture 4" descr="C:\Users\инесса\Desktop\и3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9751" y="796246"/>
            <a:ext cx="2264097" cy="1480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35696" y="270892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СЛУХ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3275856" y="1484784"/>
            <a:ext cx="2232248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419872" y="3501008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инесса\Desktop\и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08720"/>
            <a:ext cx="2592288" cy="181405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203848" y="3068960"/>
            <a:ext cx="2805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ВКУС</a:t>
            </a:r>
            <a:endParaRPr lang="ru-RU" sz="7200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6563" name="Picture 3" descr="C:\Users\инесса\Desktop\и3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437112"/>
            <a:ext cx="2736304" cy="1789429"/>
          </a:xfrm>
          <a:prstGeom prst="rect">
            <a:avLst/>
          </a:prstGeom>
          <a:noFill/>
        </p:spPr>
      </p:pic>
      <p:pic>
        <p:nvPicPr>
          <p:cNvPr id="66564" name="Picture 4" descr="C:\Users\инесса\Desktop\и4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365104"/>
            <a:ext cx="2896399" cy="1926133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5364088" y="285293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051720" y="2852936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Users\инесса\Desktop\и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112458"/>
            <a:ext cx="2736304" cy="179492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55776" y="2996952"/>
            <a:ext cx="4079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ОСЯЗАНИЕ</a:t>
            </a:r>
            <a:endParaRPr lang="ru-RU" sz="5400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7588" name="Picture 4" descr="C:\Users\инесса\Desktop\и4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726438"/>
            <a:ext cx="2304256" cy="1532352"/>
          </a:xfrm>
          <a:prstGeom prst="rect">
            <a:avLst/>
          </a:prstGeom>
          <a:noFill/>
        </p:spPr>
      </p:pic>
      <p:pic>
        <p:nvPicPr>
          <p:cNvPr id="67589" name="Picture 5" descr="C:\Users\инесса\Desktop\и2а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92696"/>
            <a:ext cx="2359120" cy="1584176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rot="5400000" flipH="1" flipV="1">
            <a:off x="5472100" y="3032956"/>
            <a:ext cx="273630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899592" y="2924944"/>
            <a:ext cx="2736304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инесса\Desktop\и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0602" y="1988840"/>
            <a:ext cx="2957333" cy="2016224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68611" name="Picture 3" descr="C:\Users\инесса\Desktop\и5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3347" y="501068"/>
            <a:ext cx="2349093" cy="1559780"/>
          </a:xfrm>
          <a:prstGeom prst="rect">
            <a:avLst/>
          </a:prstGeom>
          <a:noFill/>
        </p:spPr>
      </p:pic>
      <p:pic>
        <p:nvPicPr>
          <p:cNvPr id="68612" name="Picture 4" descr="C:\Users\инесса\Desktop\и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355240"/>
            <a:ext cx="2520280" cy="1698765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499992" y="1124744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203848" y="4077072"/>
            <a:ext cx="151216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35896" y="4941168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0099"/>
                </a:solidFill>
                <a:latin typeface="BatangChe" pitchFamily="49" charset="-127"/>
                <a:ea typeface="BatangChe" pitchFamily="49" charset="-127"/>
              </a:rPr>
              <a:t>ОБОНЯНИЕ</a:t>
            </a:r>
            <a:endParaRPr lang="ru-RU" sz="4800" dirty="0">
              <a:solidFill>
                <a:srgbClr val="000099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9" y="19888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Игра «МОИ ПОМОШНИКИ»</a:t>
            </a:r>
            <a:endParaRPr lang="ru-RU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инесса\Desktop\и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1597025" cy="11128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8" name="Picture 4" descr="C:\Users\инесса\Desktop\и2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212976"/>
            <a:ext cx="1609725" cy="10874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29" name="Picture 5" descr="C:\Users\инесса\Desktop\и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20688"/>
            <a:ext cx="1541463" cy="1050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30" name="Picture 6" descr="C:\Users\инесса\Desktop\и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941168"/>
            <a:ext cx="1501775" cy="10509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031" name="Picture 7" descr="C:\Users\инесса\Desktop\и4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284984"/>
            <a:ext cx="1582737" cy="1038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10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Аспект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деятельность с детьми в средней группе по  образовательной области «социализация»,           ( здоровье).</dc:title>
  <dc:creator>инесса</dc:creator>
  <cp:lastModifiedBy>инесса</cp:lastModifiedBy>
  <cp:revision>15</cp:revision>
  <dcterms:created xsi:type="dcterms:W3CDTF">2013-10-20T12:50:50Z</dcterms:created>
  <dcterms:modified xsi:type="dcterms:W3CDTF">2014-03-31T16:07:19Z</dcterms:modified>
</cp:coreProperties>
</file>