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</p:sldMasterIdLst>
  <p:sldIdLst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92C08C-BCE1-4FAF-BEC3-CACE6D2FD300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5106E5-3BDF-409E-BC16-B12B65C1FA33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875184"/>
          </a:xfrm>
        </p:spPr>
        <p:txBody>
          <a:bodyPr>
            <a:noAutofit/>
          </a:bodyPr>
          <a:lstStyle/>
          <a:p>
            <a:r>
              <a:rPr lang="ru-RU" sz="1800" dirty="0" smtClean="0"/>
              <a:t>Совместная деятельность с детьми в средней группе по  образовательной области «социализация»,           ( здоровье).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23554" name="Picture 2" descr="http://bavshvi.com/wp-content/uploads/2012/12/f_4a9285718a0cc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6803" r="6803"/>
          <a:stretch>
            <a:fillRect/>
          </a:stretch>
        </p:blipFill>
        <p:spPr bwMode="auto">
          <a:xfrm>
            <a:off x="467544" y="1556792"/>
            <a:ext cx="5400600" cy="5060032"/>
          </a:xfrm>
          <a:prstGeom prst="rect">
            <a:avLst/>
          </a:prstGeom>
          <a:noFill/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6156176" y="1600200"/>
            <a:ext cx="2530624" cy="4419600"/>
          </a:xfrm>
        </p:spPr>
        <p:txBody>
          <a:bodyPr>
            <a:noAutofit/>
          </a:bodyPr>
          <a:lstStyle/>
          <a:p>
            <a:r>
              <a:rPr lang="ru-RU" sz="3200" dirty="0" smtClean="0"/>
              <a:t>" Наши помощники-органы чувств"</a:t>
            </a: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thenews.kz/static/news/4/a/4aerjP5Y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31813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201546" y="1052736"/>
            <a:ext cx="37548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УШИ.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55976" y="2204865"/>
            <a:ext cx="324036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Слух - это очень важная ценность нашего организма. Для того чтобы наши ушки были здоровыми, хорошо слышали все звуки, надо их беречь и хорошо за ними ухаживать.</a:t>
            </a:r>
            <a:b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.thesun.co.uk/multimedia/archive/00471/nose_682_471918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4896544" cy="4065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059833" y="188641"/>
            <a:ext cx="17888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/>
              <a:t>нос</a:t>
            </a:r>
            <a:endParaRPr lang="ru-RU" sz="7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80112" y="1772816"/>
            <a:ext cx="30243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Нос помогает нам распознавать различные запахи.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2" name="Picture 4" descr="http://photos2.demandstudios.com/DM-Resize/cdn-write.demandstudios.com/upload/image/A6/EE/ED226ABA-DC6A-426D-9E49-6D9068FFEEA6/ED226ABA-DC6A-426D-9E49-6D9068FFEEA6.jpg?h=10000&amp;w=640&amp;keep_ratio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5616624" cy="404812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835696" y="764704"/>
            <a:ext cx="3816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i="1" dirty="0" smtClean="0">
                <a:solidFill>
                  <a:srgbClr val="002060"/>
                </a:solidFill>
              </a:rPr>
              <a:t>Язык.</a:t>
            </a:r>
            <a:endParaRPr lang="ru-RU" sz="4800" i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40152" y="836713"/>
            <a:ext cx="29523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 помощью языка можно определить, что это за продукт, если мы его не видим и не можем понюхать.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28184" y="3429000"/>
            <a:ext cx="25202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На нашем языке есть участки, которые воспринимают каждый свой определенный вкус. 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open.az/uploads/posts/2012-06/1339399595_1289708726_5df901a223b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44824"/>
            <a:ext cx="47625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699792" y="692696"/>
            <a:ext cx="25555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/>
              <a:t>Пальцы.</a:t>
            </a:r>
            <a:endParaRPr lang="ru-RU" sz="4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64088" y="1844825"/>
            <a:ext cx="35283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С помощью пальцев мы можем ощупать предмет и определить его.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2" descr="http://school.xvatit.com/images/f/f4/%D0%9E%D1%80%D0%B3%D0%B0%D0%BD%D0%BD%D0%B8_%D1%87%D1%83%D1%82%D1%82%D1%8F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764704"/>
            <a:ext cx="4392488" cy="554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260648"/>
            <a:ext cx="5486400" cy="57606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cs typeface="Aharoni" pitchFamily="2" charset="-79"/>
              </a:rPr>
              <a:t>МОЗГ. </a:t>
            </a:r>
            <a:endParaRPr lang="ru-RU" sz="2800" dirty="0">
              <a:solidFill>
                <a:srgbClr val="FF0000"/>
              </a:solidFill>
              <a:cs typeface="Aharoni" pitchFamily="2" charset="-79"/>
            </a:endParaRPr>
          </a:p>
        </p:txBody>
      </p:sp>
      <p:pic>
        <p:nvPicPr>
          <p:cNvPr id="5" name="Рисунок 4" descr="http://news.grimuar.info/uploads/posts/news/2011/1306070339_mozg.jpeg"/>
          <p:cNvPicPr>
            <a:picLocks noGrp="1"/>
          </p:cNvPicPr>
          <p:nvPr>
            <p:ph type="pic" idx="1"/>
          </p:nvPr>
        </p:nvPicPr>
        <p:blipFill>
          <a:blip r:embed="rId2" cstate="print"/>
          <a:srcRect l="3966" r="3966"/>
          <a:stretch>
            <a:fillRect/>
          </a:stretch>
        </p:blipFill>
        <p:spPr bwMode="auto">
          <a:xfrm>
            <a:off x="683568" y="1268760"/>
            <a:ext cx="526348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28184" y="548680"/>
            <a:ext cx="2458616" cy="547112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Наш «командир». самый главный наш орган, без которого мы не можем жить. </a:t>
            </a: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0112" y="188640"/>
            <a:ext cx="3563888" cy="1152128"/>
          </a:xfrm>
        </p:spPr>
        <p:txBody>
          <a:bodyPr>
            <a:normAutofit/>
          </a:bodyPr>
          <a:lstStyle/>
          <a:p>
            <a:r>
              <a:rPr lang="ru-RU" dirty="0" smtClean="0"/>
              <a:t>Грецкий орех внешне очень схож с головным мозг.</a:t>
            </a:r>
            <a:endParaRPr lang="ru-RU" dirty="0"/>
          </a:p>
        </p:txBody>
      </p:sp>
      <p:pic>
        <p:nvPicPr>
          <p:cNvPr id="5" name="Рисунок 4" descr="http://www.761761.ru/lukoshop/image/cache/data/ceviz1-500x500.jpg"/>
          <p:cNvPicPr>
            <a:picLocks noGrp="1"/>
          </p:cNvPicPr>
          <p:nvPr>
            <p:ph type="pic" idx="1"/>
          </p:nvPr>
        </p:nvPicPr>
        <p:blipFill>
          <a:blip r:embed="rId2" cstate="print"/>
          <a:srcRect t="12500" b="12500"/>
          <a:stretch>
            <a:fillRect/>
          </a:stretch>
        </p:blipFill>
        <p:spPr bwMode="auto">
          <a:xfrm>
            <a:off x="179512" y="692696"/>
            <a:ext cx="5442992" cy="4112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868144" y="1772816"/>
            <a:ext cx="3275856" cy="4248472"/>
          </a:xfrm>
        </p:spPr>
        <p:txBody>
          <a:bodyPr>
            <a:no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</a:rPr>
              <a:t>Он спрятан в скорлупу (кора головного мозга). Сам орех напоминает мозг с различными извилинами.</a:t>
            </a:r>
            <a:endParaRPr lang="ru-RU" sz="20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89168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ГЛАЗА.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Наши глаза - это один из ценнейших органов чувств человека. </a:t>
            </a:r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2276872"/>
            <a:ext cx="2057400" cy="3742928"/>
          </a:xfrm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</a:rPr>
              <a:t>Все краски окружающего нас мира, нам помогают увидеть наши глазки.</a:t>
            </a:r>
            <a:endParaRPr lang="ru-RU" sz="2400" i="1" dirty="0">
              <a:solidFill>
                <a:srgbClr val="7030A0"/>
              </a:solidFill>
            </a:endParaRPr>
          </a:p>
        </p:txBody>
      </p:sp>
      <p:pic>
        <p:nvPicPr>
          <p:cNvPr id="6" name="Рисунок 5" descr="http://img0.liveinternet.ru/images/attach/c/8/101/729/101729822_4518373_1323174086_mack_pretty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576064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того чтобы наши глазки  хорошо видели, к ним нужно относиться очень бережно и аккуратно. </a:t>
            </a: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Вспомним правила.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 descr="http://stat18.privet.ru/lr/0a321f59bce1b6de68c4793d20620a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68760"/>
            <a:ext cx="6191250" cy="421957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732240" y="1700808"/>
            <a:ext cx="21602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i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Нельзя тереть глаза грязными руками.</a:t>
            </a:r>
            <a:endParaRPr lang="ru-RU" sz="3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laccente.com.ua/wp-content/uploads/2013/02/nozhy.jpg"/>
          <p:cNvPicPr>
            <a:picLocks noChangeAspect="1" noChangeArrowheads="1"/>
          </p:cNvPicPr>
          <p:nvPr/>
        </p:nvPicPr>
        <p:blipFill>
          <a:blip r:embed="rId2" cstate="print"/>
          <a:srcRect t="497" b="497"/>
          <a:stretch>
            <a:fillRect/>
          </a:stretch>
        </p:blipFill>
        <p:spPr bwMode="auto">
          <a:xfrm>
            <a:off x="323528" y="476672"/>
            <a:ext cx="6019800" cy="55626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588224" y="1412776"/>
            <a:ext cx="22322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Нужно беречь глаза от колющих и режущих предметов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newsru.co.il/pict/id/large/381510_2010082313385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80728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6660232" y="1362570"/>
            <a:ext cx="201622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Нельзя близко и долго смотреть телевизор. </a:t>
            </a:r>
            <a:endParaRPr kumimoji="0" lang="ru-RU" sz="320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edu-all.ru/images/articles/1248968322_110031-frederik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68760"/>
            <a:ext cx="5256584" cy="4496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652120" y="1052737"/>
            <a:ext cx="28083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Нельзя долго играть в компьютерные игры.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96136" y="3105835"/>
            <a:ext cx="30243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Нужно тренировать глаза, делать упражнения, смотреть вдаль.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</TotalTime>
  <Words>227</Words>
  <Application>Microsoft Office PowerPoint</Application>
  <PresentationFormat>Экран (4:3)</PresentationFormat>
  <Paragraphs>24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Бумажная</vt:lpstr>
      <vt:lpstr>1_Бумажная</vt:lpstr>
      <vt:lpstr>Поток</vt:lpstr>
      <vt:lpstr>Совместная деятельность с детьми в средней группе по  образовательной области «социализация»,           ( здоровье). </vt:lpstr>
      <vt:lpstr>МОЗГ. </vt:lpstr>
      <vt:lpstr>Грецкий орех внешне очень схож с головным мозг.</vt:lpstr>
      <vt:lpstr>ГЛАЗА. Наши глаза - это один из ценнейших органов чувств человека. </vt:lpstr>
      <vt:lpstr>Для того чтобы наши глазки  хорошо видели, к ним нужно относиться очень бережно и аккуратно.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Совместная деятельность с детьми в средней группе по  образовательной области «социализация»,           ( здоровье).</dc:title>
  <dc:creator>инесса</dc:creator>
  <cp:lastModifiedBy>инесса</cp:lastModifiedBy>
  <cp:revision>2</cp:revision>
  <dcterms:created xsi:type="dcterms:W3CDTF">2013-10-20T12:50:50Z</dcterms:created>
  <dcterms:modified xsi:type="dcterms:W3CDTF">2013-10-20T13:06:54Z</dcterms:modified>
</cp:coreProperties>
</file>