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7" r:id="rId8"/>
    <p:sldId id="264" r:id="rId9"/>
    <p:sldId id="266" r:id="rId10"/>
    <p:sldId id="268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по воспитанию сенсорной культуры детей дошкольного возраста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«Волшебные цветы»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6400800" cy="1752600"/>
          </a:xfrm>
        </p:spPr>
        <p:txBody>
          <a:bodyPr/>
          <a:lstStyle/>
          <a:p>
            <a:pPr algn="r"/>
            <a:r>
              <a:rPr lang="ru-RU" sz="1800" dirty="0" smtClean="0"/>
              <a:t>Воспитатель </a:t>
            </a:r>
            <a:r>
              <a:rPr lang="ru-RU" sz="1800" dirty="0" err="1" smtClean="0"/>
              <a:t>Косенко</a:t>
            </a:r>
            <a:r>
              <a:rPr lang="ru-RU" sz="1800" dirty="0" smtClean="0"/>
              <a:t> Е.А.</a:t>
            </a:r>
          </a:p>
          <a:p>
            <a:pPr algn="r"/>
            <a:r>
              <a:rPr lang="ru-RU" sz="1800" dirty="0" smtClean="0"/>
              <a:t>МКДОУ № </a:t>
            </a:r>
            <a:r>
              <a:rPr lang="ru-RU" sz="1800" smtClean="0"/>
              <a:t>18 с.Глубинное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52600" y="1752600"/>
            <a:ext cx="5486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Наши алые цветки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Распускают лепестки,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Ветерок чуть дышит,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Лепестки колышет.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Наши алые цветки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Закрывают лепестки,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Тихо засыпают,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Головой качают.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E:\Лекция ДОУ\gif_anim_mistpage\rasteniya\rast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19812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27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968819" cy="6338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Закрепить знание цветов. Учить подбирать бабочку к цветку, цветок к вазе соответственного цвета. Воспитывать любовь к природе. Развивать мелкую моторику. </a:t>
            </a:r>
          </a:p>
          <a:p>
            <a:pPr>
              <a:buNone/>
            </a:pPr>
            <a:r>
              <a:rPr lang="ru-RU" i="1" dirty="0" smtClean="0"/>
              <a:t>Словарь: </a:t>
            </a:r>
            <a:r>
              <a:rPr lang="ru-RU" dirty="0" smtClean="0"/>
              <a:t>название цветов спектра красный , оранжевый , желтый , зелёный , </a:t>
            </a:r>
            <a:r>
              <a:rPr lang="ru-RU" dirty="0" err="1" smtClean="0"/>
              <a:t>голубой</a:t>
            </a:r>
            <a:r>
              <a:rPr lang="ru-RU" dirty="0" smtClean="0"/>
              <a:t>, синий, фиолетовый, черный, белый, </a:t>
            </a:r>
            <a:r>
              <a:rPr lang="ru-RU" dirty="0" err="1" smtClean="0"/>
              <a:t>розовый</a:t>
            </a:r>
            <a:r>
              <a:rPr lang="ru-RU" dirty="0" smtClean="0"/>
              <a:t>,  коричневый.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Деревянные кубы разных цветов с отверстиями под цветы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20140825_173613_Richtone(HDR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219200"/>
            <a:ext cx="3965575" cy="3841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Цветы разных цветов (по количеству кубов) с металлической серединой.</a:t>
            </a:r>
            <a:endParaRPr lang="ru-RU" dirty="0"/>
          </a:p>
        </p:txBody>
      </p:sp>
      <p:pic>
        <p:nvPicPr>
          <p:cNvPr id="5" name="Содержимое 4" descr="20140825_173636_Richtone(HDR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4" y="1219199"/>
            <a:ext cx="4035425" cy="4077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Картонные силуэты бабочек разных цветов – по одной каждого цвета с магнитом на брюшке.</a:t>
            </a:r>
            <a:endParaRPr lang="ru-RU" dirty="0"/>
          </a:p>
        </p:txBody>
      </p:sp>
      <p:pic>
        <p:nvPicPr>
          <p:cNvPr id="5" name="Рисунок 4" descr="20140825_173748_Richtone(HD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dirty="0" smtClean="0"/>
              <a:t>Воспитатель знакомит детей с пособием (набором цветов, </a:t>
            </a:r>
            <a:r>
              <a:rPr lang="ru-RU" sz="3600" dirty="0" smtClean="0"/>
              <a:t>кубиками -вазочками </a:t>
            </a:r>
            <a:r>
              <a:rPr lang="ru-RU" sz="3600" dirty="0" smtClean="0"/>
              <a:t>и </a:t>
            </a:r>
            <a:r>
              <a:rPr lang="ru-RU" sz="3600" dirty="0" smtClean="0"/>
              <a:t>бабочками).</a:t>
            </a:r>
            <a:r>
              <a:rPr lang="ru-RU" sz="3600" dirty="0" smtClean="0"/>
              <a:t>Предлагает подобрать к каждому цветку </a:t>
            </a:r>
            <a:r>
              <a:rPr lang="ru-RU" sz="3600" dirty="0" smtClean="0"/>
              <a:t>«вазу», </a:t>
            </a:r>
            <a:r>
              <a:rPr lang="ru-RU" sz="3600" dirty="0" smtClean="0"/>
              <a:t>а после подобрать и  бабочку. В конце занятия воспитатель проверяет и оценивает результаты работы. Игра проходит диалогом между воспитателем и детьми в форме  «вопрос-ответ» </a:t>
            </a:r>
          </a:p>
          <a:p>
            <a:pPr>
              <a:buNone/>
            </a:pPr>
            <a:r>
              <a:rPr lang="ru-RU" b="1" i="1" dirty="0" smtClean="0"/>
              <a:t>Предлагаемые вопросы:</a:t>
            </a:r>
          </a:p>
          <a:p>
            <a:pPr>
              <a:buNone/>
            </a:pPr>
            <a:r>
              <a:rPr lang="ru-RU" i="1" dirty="0" smtClean="0"/>
              <a:t>Какого цвета наши волшебные цветы ? </a:t>
            </a:r>
          </a:p>
          <a:p>
            <a:pPr>
              <a:buNone/>
            </a:pPr>
            <a:r>
              <a:rPr lang="ru-RU" i="1" dirty="0" smtClean="0"/>
              <a:t>А какой формы вазочки для цветов?</a:t>
            </a:r>
          </a:p>
          <a:p>
            <a:pPr>
              <a:buNone/>
            </a:pPr>
            <a:r>
              <a:rPr lang="ru-RU" i="1" dirty="0" smtClean="0"/>
              <a:t>А какого цвета вазочки?</a:t>
            </a:r>
          </a:p>
          <a:p>
            <a:pPr>
              <a:buNone/>
            </a:pPr>
            <a:r>
              <a:rPr lang="ru-RU" i="1" dirty="0" smtClean="0"/>
              <a:t>Какого цвета бабочки?</a:t>
            </a:r>
          </a:p>
          <a:p>
            <a:pPr>
              <a:buNone/>
            </a:pPr>
            <a:r>
              <a:rPr lang="ru-RU" i="1" dirty="0" smtClean="0"/>
              <a:t>Чем бабочки отличаются? И т.п.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большой цветной ковер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 эскадрилья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раскроет, то закроет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Расписные крылья?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(Бабочки)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Лекция ДОУ\gif_anim_mistpage\nasek\nas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5264150"/>
            <a:ext cx="1755121" cy="1136650"/>
          </a:xfrm>
          <a:prstGeom prst="rect">
            <a:avLst/>
          </a:prstGeom>
          <a:noFill/>
        </p:spPr>
      </p:pic>
      <p:pic>
        <p:nvPicPr>
          <p:cNvPr id="1027" name="Picture 3" descr="E:\Лекция ДОУ\gif_anim_mistpage\nasek\nas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2019300" cy="153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825_173600_Richtone(HD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29321" y="1767521"/>
            <a:ext cx="5641696" cy="3173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140825_173657_Richtone(HD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981200"/>
            <a:ext cx="53848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825_173738_Richtone(HD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29427" y="856573"/>
            <a:ext cx="6285145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217</Words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Дидактическая игра по воспитанию сенсорной культуры детей дошкольного возраста «Волшебные цветы» </vt:lpstr>
      <vt:lpstr>Цель: </vt:lpstr>
      <vt:lpstr>Материал: </vt:lpstr>
      <vt:lpstr>Материал</vt:lpstr>
      <vt:lpstr>Материал: </vt:lpstr>
      <vt:lpstr>Ход 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Наська</dc:creator>
  <cp:lastModifiedBy>Наська</cp:lastModifiedBy>
  <cp:revision>15</cp:revision>
  <dcterms:created xsi:type="dcterms:W3CDTF">2014-08-03T11:28:57Z</dcterms:created>
  <dcterms:modified xsi:type="dcterms:W3CDTF">2014-08-25T15:46:31Z</dcterms:modified>
</cp:coreProperties>
</file>