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B591-A770-4DDD-96E1-392526EFDB03}" type="datetimeFigureOut">
              <a:rPr lang="ru-RU" smtClean="0"/>
              <a:pPr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5E0D-7FA2-45A8-9E9E-78F46EA7D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ulgarlib.ru/uploads/posts/2009-05/1241724000_mapbulga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Свияжск— «город на острове», «город — покоритель Казани».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хема Свияжс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648619"/>
            <a:ext cx="6667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Центральный комплекс (Нажмите, чтобы посмотреть в полный размер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648619"/>
            <a:ext cx="6667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2200" b="1" i="1" dirty="0" smtClean="0">
                <a:solidFill>
                  <a:schemeClr val="accent2"/>
                </a:solidFill>
              </a:rPr>
              <a:t>Никольская </a:t>
            </a:r>
            <a:r>
              <a:rPr lang="ru-RU" sz="2200" b="1" i="1" dirty="0">
                <a:solidFill>
                  <a:schemeClr val="accent2"/>
                </a:solidFill>
              </a:rPr>
              <a:t>церковь (1556, слева) </a:t>
            </a:r>
            <a:br>
              <a:rPr lang="ru-RU" sz="2200" b="1" i="1" dirty="0">
                <a:solidFill>
                  <a:schemeClr val="accent2"/>
                </a:solidFill>
              </a:rPr>
            </a:br>
            <a:r>
              <a:rPr lang="ru-RU" sz="2200" b="1" i="1" dirty="0">
                <a:solidFill>
                  <a:schemeClr val="accent2"/>
                </a:solidFill>
              </a:rPr>
              <a:t>и Собор Успения Богородицы (1560, справа). </a:t>
            </a: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/>
              <a:t>Фото: Илья </a:t>
            </a:r>
            <a:r>
              <a:rPr lang="ru-RU" sz="1800" i="1" dirty="0" err="1"/>
              <a:t>Буяновский</a:t>
            </a:r>
            <a:r>
              <a:rPr lang="ru-RU" sz="1800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4" name="Рисунок 3" descr="Никольская церковь (1556, слева) и&#10;      Собор Успения Богородицы (1560, справа). &#10;    Фото: Илья Буяновски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4354"/>
            <a:ext cx="5929354" cy="457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accent2"/>
                </a:solidFill>
              </a:rPr>
              <a:t>Собор иконы Всех </a:t>
            </a:r>
            <a:br>
              <a:rPr lang="ru-RU" sz="2200" b="1" dirty="0" smtClean="0">
                <a:solidFill>
                  <a:schemeClr val="accent2"/>
                </a:solidFill>
              </a:rPr>
            </a:br>
            <a:r>
              <a:rPr lang="ru-RU" sz="2200" b="1" dirty="0" smtClean="0">
                <a:solidFill>
                  <a:schemeClr val="accent2"/>
                </a:solidFill>
              </a:rPr>
              <a:t>Скорбящих Радости (1896—1906). </a:t>
            </a:r>
            <a:br>
              <a:rPr lang="ru-RU" sz="2200" b="1" dirty="0" smtClean="0">
                <a:solidFill>
                  <a:schemeClr val="accent2"/>
                </a:solidFill>
              </a:rPr>
            </a:br>
            <a:endParaRPr lang="ru-RU" sz="2200" b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Собор иконы Всех Скорбящих Радости (1896—1906).&#10;    Фото: Евгений Баскак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714776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err="1" smtClean="0">
                <a:solidFill>
                  <a:schemeClr val="accent2"/>
                </a:solidFill>
              </a:rPr>
              <a:t>Иоанно-Предтеченский</a:t>
            </a:r>
            <a:r>
              <a:rPr lang="ru-RU" sz="2200" b="1" dirty="0" smtClean="0">
                <a:solidFill>
                  <a:schemeClr val="accent2"/>
                </a:solidFill>
              </a:rPr>
              <a:t> монастырь, Сергиевская церковь (XVII век). </a:t>
            </a:r>
            <a:br>
              <a:rPr lang="ru-RU" sz="2200" b="1" dirty="0" smtClean="0">
                <a:solidFill>
                  <a:schemeClr val="accent2"/>
                </a:solidFill>
              </a:rPr>
            </a:br>
            <a:endParaRPr lang="ru-RU" sz="2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Иоанно-Предтеченский монастырь, Сергиевская церковь (XVII век). &#10;            Фото: Евгений Баскак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189560" cy="36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accent2"/>
                </a:solidFill>
              </a:rPr>
              <a:t>Иоанно-Предтеченский</a:t>
            </a:r>
            <a:r>
              <a:rPr lang="ru-RU" sz="2000" dirty="0" smtClean="0">
                <a:solidFill>
                  <a:schemeClr val="accent2"/>
                </a:solidFill>
              </a:rPr>
              <a:t> монастырь, Собор иконы Всех Скорбящих Радости (1896—1906).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Иоанно-Предтеченский монастырь, Собор иконы Всех Скорбящих &#10;            Радости (1896—1906). Фото: Евгений Баскак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5619776" cy="369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 возник предо мной Булгар...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Часть Болгарского городища с высоты  (Нажмите, чтобы посмотреть в полный размер)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6189980" cy="41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i-main-pic" descr="Картинка 1 из 229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857232"/>
            <a:ext cx="492922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Исторический комплекс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Вид сверху (Нажмите, чтобы посмотреть в полный размер)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6189980" cy="41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анорама центрального комплекса Болгарского городища (Нажмите, чтобы посмотреть в полный размер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648619"/>
            <a:ext cx="66675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32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Свияжск— «город на острове», «город — покоритель Казани». </vt:lpstr>
      <vt:lpstr>    Никольская церковь (1556, слева)  и Собор Успения Богородицы (1560, справа).  Фото: Илья Буяновский  </vt:lpstr>
      <vt:lpstr> Собор иконы Всех  Скорбящих Радости (1896—1906).  </vt:lpstr>
      <vt:lpstr> Иоанно-Предтеченский монастырь, Сергиевская церковь (XVII век).  </vt:lpstr>
      <vt:lpstr>Иоанно-Предтеченский монастырь, Собор иконы Всех Скорбящих Радости (1896—1906).</vt:lpstr>
      <vt:lpstr>И возник предо мной Булгар...</vt:lpstr>
      <vt:lpstr>Слайд 7</vt:lpstr>
      <vt:lpstr>Исторический комплекс</vt:lpstr>
      <vt:lpstr>Слайд 9</vt:lpstr>
      <vt:lpstr>Слайд 10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Никольская церковь (1556, слева)  и Собор Успения Богородицы (1560, справа).  Фото: Илья Буяновский  </dc:title>
  <dc:creator>Valera</dc:creator>
  <cp:lastModifiedBy>Valera</cp:lastModifiedBy>
  <cp:revision>23</cp:revision>
  <dcterms:created xsi:type="dcterms:W3CDTF">2010-08-31T15:54:19Z</dcterms:created>
  <dcterms:modified xsi:type="dcterms:W3CDTF">2010-08-31T19:32:53Z</dcterms:modified>
</cp:coreProperties>
</file>